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03_3FACE732.xml" ContentType="application/vnd.ms-powerpoint.comments+xml"/>
  <Override PartName="/ppt/notesSlides/notesSlide3.xml" ContentType="application/vnd.openxmlformats-officedocument.presentationml.notesSlide+xml"/>
  <Override PartName="/ppt/comments/modernComment_107_4C973E8B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4"/>
  </p:sldMasterIdLst>
  <p:notesMasterIdLst>
    <p:notesMasterId r:id="rId28"/>
  </p:notesMasterIdLst>
  <p:sldIdLst>
    <p:sldId id="256" r:id="rId5"/>
    <p:sldId id="257" r:id="rId6"/>
    <p:sldId id="267" r:id="rId7"/>
    <p:sldId id="268" r:id="rId8"/>
    <p:sldId id="270" r:id="rId9"/>
    <p:sldId id="259" r:id="rId10"/>
    <p:sldId id="263" r:id="rId11"/>
    <p:sldId id="262" r:id="rId12"/>
    <p:sldId id="281" r:id="rId13"/>
    <p:sldId id="275" r:id="rId14"/>
    <p:sldId id="277" r:id="rId15"/>
    <p:sldId id="288" r:id="rId16"/>
    <p:sldId id="280" r:id="rId17"/>
    <p:sldId id="266" r:id="rId18"/>
    <p:sldId id="260" r:id="rId19"/>
    <p:sldId id="261" r:id="rId20"/>
    <p:sldId id="282" r:id="rId21"/>
    <p:sldId id="289" r:id="rId22"/>
    <p:sldId id="283" r:id="rId23"/>
    <p:sldId id="284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5465B7-2C81-F14C-8F50-1347E303AE29}" name="Breanna Neubauer" initials="BN" userId="S::breanna.neubauer@ucalgary.ca::7c5514f7-0ab1-4a25-a595-8455c98d75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04ED5-8682-49CB-B0CD-69E0CEB7F75A}" v="10" dt="2023-10-18T17:58:54.838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fan Khan" userId="d807f57eb05146a8" providerId="LiveId" clId="{0D004ED5-8682-49CB-B0CD-69E0CEB7F75A}"/>
    <pc:docChg chg="undo custSel addSld modSld modMainMaster">
      <pc:chgData name="Irfan Khan" userId="d807f57eb05146a8" providerId="LiveId" clId="{0D004ED5-8682-49CB-B0CD-69E0CEB7F75A}" dt="2023-10-18T17:59:07.367" v="1215" actId="1076"/>
      <pc:docMkLst>
        <pc:docMk/>
      </pc:docMkLst>
      <pc:sldChg chg="setBg">
        <pc:chgData name="Irfan Khan" userId="d807f57eb05146a8" providerId="LiveId" clId="{0D004ED5-8682-49CB-B0CD-69E0CEB7F75A}" dt="2023-10-18T17:31:50.603" v="268"/>
        <pc:sldMkLst>
          <pc:docMk/>
          <pc:sldMk cId="2311875453" sldId="256"/>
        </pc:sldMkLst>
      </pc:sldChg>
      <pc:sldChg chg="setBg">
        <pc:chgData name="Irfan Khan" userId="d807f57eb05146a8" providerId="LiveId" clId="{0D004ED5-8682-49CB-B0CD-69E0CEB7F75A}" dt="2023-10-18T17:31:50.603" v="268"/>
        <pc:sldMkLst>
          <pc:docMk/>
          <pc:sldMk cId="1652102487" sldId="261"/>
        </pc:sldMkLst>
      </pc:sldChg>
      <pc:sldChg chg="setBg">
        <pc:chgData name="Irfan Khan" userId="d807f57eb05146a8" providerId="LiveId" clId="{0D004ED5-8682-49CB-B0CD-69E0CEB7F75A}" dt="2023-10-18T17:31:50.603" v="268"/>
        <pc:sldMkLst>
          <pc:docMk/>
          <pc:sldMk cId="1179343444" sldId="266"/>
        </pc:sldMkLst>
      </pc:sldChg>
      <pc:sldChg chg="setBg">
        <pc:chgData name="Irfan Khan" userId="d807f57eb05146a8" providerId="LiveId" clId="{0D004ED5-8682-49CB-B0CD-69E0CEB7F75A}" dt="2023-10-18T17:31:50.603" v="268"/>
        <pc:sldMkLst>
          <pc:docMk/>
          <pc:sldMk cId="1090681199" sldId="267"/>
        </pc:sldMkLst>
      </pc:sldChg>
      <pc:sldChg chg="setBg">
        <pc:chgData name="Irfan Khan" userId="d807f57eb05146a8" providerId="LiveId" clId="{0D004ED5-8682-49CB-B0CD-69E0CEB7F75A}" dt="2023-10-18T17:31:50.603" v="268"/>
        <pc:sldMkLst>
          <pc:docMk/>
          <pc:sldMk cId="1599559795" sldId="268"/>
        </pc:sldMkLst>
      </pc:sldChg>
      <pc:sldChg chg="setBg">
        <pc:chgData name="Irfan Khan" userId="d807f57eb05146a8" providerId="LiveId" clId="{0D004ED5-8682-49CB-B0CD-69E0CEB7F75A}" dt="2023-10-18T17:31:50.603" v="268"/>
        <pc:sldMkLst>
          <pc:docMk/>
          <pc:sldMk cId="903145667" sldId="270"/>
        </pc:sldMkLst>
      </pc:sldChg>
      <pc:sldChg chg="setBg">
        <pc:chgData name="Irfan Khan" userId="d807f57eb05146a8" providerId="LiveId" clId="{0D004ED5-8682-49CB-B0CD-69E0CEB7F75A}" dt="2023-10-18T17:31:50.603" v="268"/>
        <pc:sldMkLst>
          <pc:docMk/>
          <pc:sldMk cId="918977457" sldId="275"/>
        </pc:sldMkLst>
      </pc:sldChg>
      <pc:sldChg chg="setBg">
        <pc:chgData name="Irfan Khan" userId="d807f57eb05146a8" providerId="LiveId" clId="{0D004ED5-8682-49CB-B0CD-69E0CEB7F75A}" dt="2023-10-18T17:31:50.603" v="268"/>
        <pc:sldMkLst>
          <pc:docMk/>
          <pc:sldMk cId="491615139" sldId="277"/>
        </pc:sldMkLst>
      </pc:sldChg>
      <pc:sldChg chg="modSp mod">
        <pc:chgData name="Irfan Khan" userId="d807f57eb05146a8" providerId="LiveId" clId="{0D004ED5-8682-49CB-B0CD-69E0CEB7F75A}" dt="2023-10-18T16:58:24.655" v="0" actId="1076"/>
        <pc:sldMkLst>
          <pc:docMk/>
          <pc:sldMk cId="1927809503" sldId="281"/>
        </pc:sldMkLst>
        <pc:picChg chg="mod">
          <ac:chgData name="Irfan Khan" userId="d807f57eb05146a8" providerId="LiveId" clId="{0D004ED5-8682-49CB-B0CD-69E0CEB7F75A}" dt="2023-10-18T16:58:24.655" v="0" actId="1076"/>
          <ac:picMkLst>
            <pc:docMk/>
            <pc:sldMk cId="1927809503" sldId="281"/>
            <ac:picMk id="18" creationId="{BCE5FF5E-E5B8-2137-C72E-53F7EF024C73}"/>
          </ac:picMkLst>
        </pc:picChg>
      </pc:sldChg>
      <pc:sldChg chg="addSp delSp modSp mod setBg delDesignElem">
        <pc:chgData name="Irfan Khan" userId="d807f57eb05146a8" providerId="LiveId" clId="{0D004ED5-8682-49CB-B0CD-69E0CEB7F75A}" dt="2023-10-18T17:48:38.840" v="1005" actId="1076"/>
        <pc:sldMkLst>
          <pc:docMk/>
          <pc:sldMk cId="82006273" sldId="282"/>
        </pc:sldMkLst>
        <pc:spChg chg="del mod ord">
          <ac:chgData name="Irfan Khan" userId="d807f57eb05146a8" providerId="LiveId" clId="{0D004ED5-8682-49CB-B0CD-69E0CEB7F75A}" dt="2023-10-18T17:27:50.327" v="183" actId="478"/>
          <ac:spMkLst>
            <pc:docMk/>
            <pc:sldMk cId="82006273" sldId="282"/>
            <ac:spMk id="2" creationId="{14506739-B4F7-D823-4C3E-CCB4FB136735}"/>
          </ac:spMkLst>
        </pc:spChg>
        <pc:spChg chg="mod">
          <ac:chgData name="Irfan Khan" userId="d807f57eb05146a8" providerId="LiveId" clId="{0D004ED5-8682-49CB-B0CD-69E0CEB7F75A}" dt="2023-10-18T17:32:21.413" v="272"/>
          <ac:spMkLst>
            <pc:docMk/>
            <pc:sldMk cId="82006273" sldId="282"/>
            <ac:spMk id="3" creationId="{E841E44E-5FD4-38E9-46D8-B5D7DC931D9B}"/>
          </ac:spMkLst>
        </pc:spChg>
        <pc:spChg chg="del mod ord">
          <ac:chgData name="Irfan Khan" userId="d807f57eb05146a8" providerId="LiveId" clId="{0D004ED5-8682-49CB-B0CD-69E0CEB7F75A}" dt="2023-10-18T17:24:18.854" v="22" actId="478"/>
          <ac:spMkLst>
            <pc:docMk/>
            <pc:sldMk cId="82006273" sldId="282"/>
            <ac:spMk id="4" creationId="{5C786983-2DAA-5A9B-3248-232623B68CD5}"/>
          </ac:spMkLst>
        </pc:spChg>
        <pc:spChg chg="add del mod">
          <ac:chgData name="Irfan Khan" userId="d807f57eb05146a8" providerId="LiveId" clId="{0D004ED5-8682-49CB-B0CD-69E0CEB7F75A}" dt="2023-10-18T17:24:21.454" v="23" actId="478"/>
          <ac:spMkLst>
            <pc:docMk/>
            <pc:sldMk cId="82006273" sldId="282"/>
            <ac:spMk id="9" creationId="{75B72165-43D3-86B6-C3C4-2BC0CBA089B8}"/>
          </ac:spMkLst>
        </pc:spChg>
        <pc:spChg chg="add del mod">
          <ac:chgData name="Irfan Khan" userId="d807f57eb05146a8" providerId="LiveId" clId="{0D004ED5-8682-49CB-B0CD-69E0CEB7F75A}" dt="2023-10-18T17:28:00.143" v="186" actId="478"/>
          <ac:spMkLst>
            <pc:docMk/>
            <pc:sldMk cId="82006273" sldId="282"/>
            <ac:spMk id="11" creationId="{CB52A78A-9077-2728-0D70-B695B7A8234B}"/>
          </ac:spMkLst>
        </pc:spChg>
        <pc:spChg chg="add mod">
          <ac:chgData name="Irfan Khan" userId="d807f57eb05146a8" providerId="LiveId" clId="{0D004ED5-8682-49CB-B0CD-69E0CEB7F75A}" dt="2023-10-18T17:47:52.783" v="1001" actId="404"/>
          <ac:spMkLst>
            <pc:docMk/>
            <pc:sldMk cId="82006273" sldId="282"/>
            <ac:spMk id="13" creationId="{1D221285-EF2E-8400-F4F5-5B8CD6F69920}"/>
          </ac:spMkLst>
        </pc:spChg>
        <pc:spChg chg="add del">
          <ac:chgData name="Irfan Khan" userId="d807f57eb05146a8" providerId="LiveId" clId="{0D004ED5-8682-49CB-B0CD-69E0CEB7F75A}" dt="2023-10-18T17:33:17.674" v="275" actId="22"/>
          <ac:spMkLst>
            <pc:docMk/>
            <pc:sldMk cId="82006273" sldId="282"/>
            <ac:spMk id="15" creationId="{1CD3F96F-BC15-B1B3-56B9-93970D669089}"/>
          </ac:spMkLst>
        </pc:spChg>
        <pc:spChg chg="add mod">
          <ac:chgData name="Irfan Khan" userId="d807f57eb05146a8" providerId="LiveId" clId="{0D004ED5-8682-49CB-B0CD-69E0CEB7F75A}" dt="2023-10-18T17:47:56.830" v="1002" actId="404"/>
          <ac:spMkLst>
            <pc:docMk/>
            <pc:sldMk cId="82006273" sldId="282"/>
            <ac:spMk id="16" creationId="{9DB24407-AECC-9DC1-34F0-B5392EC128A4}"/>
          </ac:spMkLst>
        </pc:spChg>
        <pc:spChg chg="add mod">
          <ac:chgData name="Irfan Khan" userId="d807f57eb05146a8" providerId="LiveId" clId="{0D004ED5-8682-49CB-B0CD-69E0CEB7F75A}" dt="2023-10-18T17:48:24.676" v="1004" actId="1076"/>
          <ac:spMkLst>
            <pc:docMk/>
            <pc:sldMk cId="82006273" sldId="282"/>
            <ac:spMk id="18" creationId="{EA56C110-59C1-9BAE-F5F8-05435517AE17}"/>
          </ac:spMkLst>
        </pc:spChg>
        <pc:spChg chg="add del">
          <ac:chgData name="Irfan Khan" userId="d807f57eb05146a8" providerId="LiveId" clId="{0D004ED5-8682-49CB-B0CD-69E0CEB7F75A}" dt="2023-10-18T17:32:21.413" v="272"/>
          <ac:spMkLst>
            <pc:docMk/>
            <pc:sldMk cId="82006273" sldId="282"/>
            <ac:spMk id="26" creationId="{F12E7CC5-C78B-4EBD-9565-3FA00FAA6CF2}"/>
          </ac:spMkLst>
        </pc:spChg>
        <pc:spChg chg="add del">
          <ac:chgData name="Irfan Khan" userId="d807f57eb05146a8" providerId="LiveId" clId="{0D004ED5-8682-49CB-B0CD-69E0CEB7F75A}" dt="2023-10-18T17:32:21.413" v="272"/>
          <ac:spMkLst>
            <pc:docMk/>
            <pc:sldMk cId="82006273" sldId="282"/>
            <ac:spMk id="28" creationId="{3A4529A5-F675-429F-8044-01372BB13422}"/>
          </ac:spMkLst>
        </pc:spChg>
        <pc:spChg chg="add del">
          <ac:chgData name="Irfan Khan" userId="d807f57eb05146a8" providerId="LiveId" clId="{0D004ED5-8682-49CB-B0CD-69E0CEB7F75A}" dt="2023-10-18T17:32:21.413" v="272"/>
          <ac:spMkLst>
            <pc:docMk/>
            <pc:sldMk cId="82006273" sldId="282"/>
            <ac:spMk id="30" creationId="{63DAB858-5A0C-4AFF-AAC6-705EDF8DB733}"/>
          </ac:spMkLst>
        </pc:spChg>
        <pc:spChg chg="add del">
          <ac:chgData name="Irfan Khan" userId="d807f57eb05146a8" providerId="LiveId" clId="{0D004ED5-8682-49CB-B0CD-69E0CEB7F75A}" dt="2023-10-18T17:22:40.234" v="4" actId="26606"/>
          <ac:spMkLst>
            <pc:docMk/>
            <pc:sldMk cId="82006273" sldId="282"/>
            <ac:spMk id="32" creationId="{BDF1A630-2A9B-41A0-92F9-FDA261070EA8}"/>
          </ac:spMkLst>
        </pc:spChg>
        <pc:spChg chg="add del">
          <ac:chgData name="Irfan Khan" userId="d807f57eb05146a8" providerId="LiveId" clId="{0D004ED5-8682-49CB-B0CD-69E0CEB7F75A}" dt="2023-10-18T17:22:35.154" v="2" actId="26606"/>
          <ac:spMkLst>
            <pc:docMk/>
            <pc:sldMk cId="82006273" sldId="282"/>
            <ac:spMk id="35" creationId="{9D25F302-27C5-414F-97F8-6EA0A6C028BA}"/>
          </ac:spMkLst>
        </pc:spChg>
        <pc:spChg chg="add del">
          <ac:chgData name="Irfan Khan" userId="d807f57eb05146a8" providerId="LiveId" clId="{0D004ED5-8682-49CB-B0CD-69E0CEB7F75A}" dt="2023-10-18T17:22:45.515" v="6" actId="26606"/>
          <ac:spMkLst>
            <pc:docMk/>
            <pc:sldMk cId="82006273" sldId="282"/>
            <ac:spMk id="36" creationId="{9D25F302-27C5-414F-97F8-6EA0A6C028BA}"/>
          </ac:spMkLst>
        </pc:spChg>
        <pc:spChg chg="add del">
          <ac:chgData name="Irfan Khan" userId="d807f57eb05146a8" providerId="LiveId" clId="{0D004ED5-8682-49CB-B0CD-69E0CEB7F75A}" dt="2023-10-18T17:22:35.154" v="2" actId="26606"/>
          <ac:spMkLst>
            <pc:docMk/>
            <pc:sldMk cId="82006273" sldId="282"/>
            <ac:spMk id="37" creationId="{830A36F8-48C2-4842-A87B-8CE8DF4E7FD2}"/>
          </ac:spMkLst>
        </pc:spChg>
        <pc:spChg chg="add del">
          <ac:chgData name="Irfan Khan" userId="d807f57eb05146a8" providerId="LiveId" clId="{0D004ED5-8682-49CB-B0CD-69E0CEB7F75A}" dt="2023-10-18T17:22:35.154" v="2" actId="26606"/>
          <ac:spMkLst>
            <pc:docMk/>
            <pc:sldMk cId="82006273" sldId="282"/>
            <ac:spMk id="39" creationId="{086A5A31-B10A-4793-84D4-D785959AE5B8}"/>
          </ac:spMkLst>
        </pc:spChg>
        <pc:spChg chg="add del">
          <ac:chgData name="Irfan Khan" userId="d807f57eb05146a8" providerId="LiveId" clId="{0D004ED5-8682-49CB-B0CD-69E0CEB7F75A}" dt="2023-10-18T17:22:45.515" v="6" actId="26606"/>
          <ac:spMkLst>
            <pc:docMk/>
            <pc:sldMk cId="82006273" sldId="282"/>
            <ac:spMk id="40" creationId="{830A36F8-48C2-4842-A87B-8CE8DF4E7FD2}"/>
          </ac:spMkLst>
        </pc:spChg>
        <pc:spChg chg="add del">
          <ac:chgData name="Irfan Khan" userId="d807f57eb05146a8" providerId="LiveId" clId="{0D004ED5-8682-49CB-B0CD-69E0CEB7F75A}" dt="2023-10-18T17:22:40.234" v="4" actId="26606"/>
          <ac:spMkLst>
            <pc:docMk/>
            <pc:sldMk cId="82006273" sldId="282"/>
            <ac:spMk id="41" creationId="{0DA909B4-15FF-46A6-8A7F-7AEF977FE9ED}"/>
          </ac:spMkLst>
        </pc:spChg>
        <pc:spChg chg="add del">
          <ac:chgData name="Irfan Khan" userId="d807f57eb05146a8" providerId="LiveId" clId="{0D004ED5-8682-49CB-B0CD-69E0CEB7F75A}" dt="2023-10-18T17:22:45.515" v="6" actId="26606"/>
          <ac:spMkLst>
            <pc:docMk/>
            <pc:sldMk cId="82006273" sldId="282"/>
            <ac:spMk id="42" creationId="{086A5A31-B10A-4793-84D4-D785959AE5B8}"/>
          </ac:spMkLst>
        </pc:spChg>
        <pc:spChg chg="add del">
          <ac:chgData name="Irfan Khan" userId="d807f57eb05146a8" providerId="LiveId" clId="{0D004ED5-8682-49CB-B0CD-69E0CEB7F75A}" dt="2023-10-18T17:22:40.234" v="4" actId="26606"/>
          <ac:spMkLst>
            <pc:docMk/>
            <pc:sldMk cId="82006273" sldId="282"/>
            <ac:spMk id="43" creationId="{1382A32C-5B0C-4B1C-A074-76C6DBCC9F87}"/>
          </ac:spMkLst>
        </pc:spChg>
        <pc:grpChg chg="add del">
          <ac:chgData name="Irfan Khan" userId="d807f57eb05146a8" providerId="LiveId" clId="{0D004ED5-8682-49CB-B0CD-69E0CEB7F75A}" dt="2023-10-18T17:22:40.234" v="4" actId="26606"/>
          <ac:grpSpMkLst>
            <pc:docMk/>
            <pc:sldMk cId="82006273" sldId="282"/>
            <ac:grpSpMk id="33" creationId="{19A6B5CE-CB1D-48EE-8B43-E952235C8371}"/>
          </ac:grpSpMkLst>
        </pc:grpChg>
        <pc:picChg chg="mod ord">
          <ac:chgData name="Irfan Khan" userId="d807f57eb05146a8" providerId="LiveId" clId="{0D004ED5-8682-49CB-B0CD-69E0CEB7F75A}" dt="2023-10-18T17:36:23.833" v="316" actId="1076"/>
          <ac:picMkLst>
            <pc:docMk/>
            <pc:sldMk cId="82006273" sldId="282"/>
            <ac:picMk id="6" creationId="{DC33E637-F6A3-05C8-256B-5F78CAC823E3}"/>
          </ac:picMkLst>
        </pc:picChg>
        <pc:picChg chg="mod ord">
          <ac:chgData name="Irfan Khan" userId="d807f57eb05146a8" providerId="LiveId" clId="{0D004ED5-8682-49CB-B0CD-69E0CEB7F75A}" dt="2023-10-18T17:45:04.334" v="966" actId="1076"/>
          <ac:picMkLst>
            <pc:docMk/>
            <pc:sldMk cId="82006273" sldId="282"/>
            <ac:picMk id="7" creationId="{6B1561A6-C661-3374-FAA7-024B96593628}"/>
          </ac:picMkLst>
        </pc:picChg>
        <pc:picChg chg="mod ord">
          <ac:chgData name="Irfan Khan" userId="d807f57eb05146a8" providerId="LiveId" clId="{0D004ED5-8682-49CB-B0CD-69E0CEB7F75A}" dt="2023-10-18T17:45:07.036" v="967" actId="1076"/>
          <ac:picMkLst>
            <pc:docMk/>
            <pc:sldMk cId="82006273" sldId="282"/>
            <ac:picMk id="8" creationId="{403A6695-1A8E-D557-DC3B-7B09E32E02CE}"/>
          </ac:picMkLst>
        </pc:picChg>
        <pc:picChg chg="add mod">
          <ac:chgData name="Irfan Khan" userId="d807f57eb05146a8" providerId="LiveId" clId="{0D004ED5-8682-49CB-B0CD-69E0CEB7F75A}" dt="2023-10-18T17:36:34.660" v="318" actId="14100"/>
          <ac:picMkLst>
            <pc:docMk/>
            <pc:sldMk cId="82006273" sldId="282"/>
            <ac:picMk id="17" creationId="{F32872A5-26B3-1B4E-67CA-A8F5ACFF65F5}"/>
          </ac:picMkLst>
        </pc:picChg>
        <pc:picChg chg="add mod">
          <ac:chgData name="Irfan Khan" userId="d807f57eb05146a8" providerId="LiveId" clId="{0D004ED5-8682-49CB-B0CD-69E0CEB7F75A}" dt="2023-10-18T17:48:38.840" v="1005" actId="1076"/>
          <ac:picMkLst>
            <pc:docMk/>
            <pc:sldMk cId="82006273" sldId="282"/>
            <ac:picMk id="19" creationId="{2044B6E0-3BD4-1155-A9DE-29962D90F640}"/>
          </ac:picMkLst>
        </pc:picChg>
      </pc:sldChg>
      <pc:sldChg chg="modSp mod setBg modShow">
        <pc:chgData name="Irfan Khan" userId="d807f57eb05146a8" providerId="LiveId" clId="{0D004ED5-8682-49CB-B0CD-69E0CEB7F75A}" dt="2023-10-18T17:45:20.305" v="968" actId="729"/>
        <pc:sldMkLst>
          <pc:docMk/>
          <pc:sldMk cId="2373347610" sldId="283"/>
        </pc:sldMkLst>
        <pc:spChg chg="mod">
          <ac:chgData name="Irfan Khan" userId="d807f57eb05146a8" providerId="LiveId" clId="{0D004ED5-8682-49CB-B0CD-69E0CEB7F75A}" dt="2023-10-18T17:27:30.617" v="181" actId="20577"/>
          <ac:spMkLst>
            <pc:docMk/>
            <pc:sldMk cId="2373347610" sldId="283"/>
            <ac:spMk id="4" creationId="{5C786983-2DAA-5A9B-3248-232623B68CD5}"/>
          </ac:spMkLst>
        </pc:spChg>
      </pc:sldChg>
      <pc:sldChg chg="mod setBg modShow">
        <pc:chgData name="Irfan Khan" userId="d807f57eb05146a8" providerId="LiveId" clId="{0D004ED5-8682-49CB-B0CD-69E0CEB7F75A}" dt="2023-10-18T17:45:24.811" v="969" actId="729"/>
        <pc:sldMkLst>
          <pc:docMk/>
          <pc:sldMk cId="1213065138" sldId="284"/>
        </pc:sldMkLst>
      </pc:sldChg>
      <pc:sldChg chg="mod setBg modShow">
        <pc:chgData name="Irfan Khan" userId="d807f57eb05146a8" providerId="LiveId" clId="{0D004ED5-8682-49CB-B0CD-69E0CEB7F75A}" dt="2023-10-18T17:50:58.954" v="1033" actId="729"/>
        <pc:sldMkLst>
          <pc:docMk/>
          <pc:sldMk cId="3330829720" sldId="285"/>
        </pc:sldMkLst>
      </pc:sldChg>
      <pc:sldChg chg="mod setBg modShow">
        <pc:chgData name="Irfan Khan" userId="d807f57eb05146a8" providerId="LiveId" clId="{0D004ED5-8682-49CB-B0CD-69E0CEB7F75A}" dt="2023-10-18T17:51:04.638" v="1034" actId="729"/>
        <pc:sldMkLst>
          <pc:docMk/>
          <pc:sldMk cId="2717421894" sldId="286"/>
        </pc:sldMkLst>
      </pc:sldChg>
      <pc:sldChg chg="mod setBg modShow">
        <pc:chgData name="Irfan Khan" userId="d807f57eb05146a8" providerId="LiveId" clId="{0D004ED5-8682-49CB-B0CD-69E0CEB7F75A}" dt="2023-10-18T17:52:03.030" v="1042" actId="729"/>
        <pc:sldMkLst>
          <pc:docMk/>
          <pc:sldMk cId="225126569" sldId="287"/>
        </pc:sldMkLst>
      </pc:sldChg>
      <pc:sldChg chg="addSp delSp modSp add mod modNotesTx">
        <pc:chgData name="Irfan Khan" userId="d807f57eb05146a8" providerId="LiveId" clId="{0D004ED5-8682-49CB-B0CD-69E0CEB7F75A}" dt="2023-10-18T17:59:07.367" v="1215" actId="1076"/>
        <pc:sldMkLst>
          <pc:docMk/>
          <pc:sldMk cId="3106708306" sldId="289"/>
        </pc:sldMkLst>
        <pc:spChg chg="mod">
          <ac:chgData name="Irfan Khan" userId="d807f57eb05146a8" providerId="LiveId" clId="{0D004ED5-8682-49CB-B0CD-69E0CEB7F75A}" dt="2023-10-18T17:58:21.301" v="1208" actId="20577"/>
          <ac:spMkLst>
            <pc:docMk/>
            <pc:sldMk cId="3106708306" sldId="289"/>
            <ac:spMk id="13" creationId="{1D221285-EF2E-8400-F4F5-5B8CD6F69920}"/>
          </ac:spMkLst>
        </pc:spChg>
        <pc:spChg chg="mod">
          <ac:chgData name="Irfan Khan" userId="d807f57eb05146a8" providerId="LiveId" clId="{0D004ED5-8682-49CB-B0CD-69E0CEB7F75A}" dt="2023-10-18T17:58:32.207" v="1210" actId="20577"/>
          <ac:spMkLst>
            <pc:docMk/>
            <pc:sldMk cId="3106708306" sldId="289"/>
            <ac:spMk id="16" creationId="{9DB24407-AECC-9DC1-34F0-B5392EC128A4}"/>
          </ac:spMkLst>
        </pc:spChg>
        <pc:spChg chg="mod">
          <ac:chgData name="Irfan Khan" userId="d807f57eb05146a8" providerId="LiveId" clId="{0D004ED5-8682-49CB-B0CD-69E0CEB7F75A}" dt="2023-10-18T17:52:58.213" v="1120" actId="20577"/>
          <ac:spMkLst>
            <pc:docMk/>
            <pc:sldMk cId="3106708306" sldId="289"/>
            <ac:spMk id="18" creationId="{EA56C110-59C1-9BAE-F5F8-05435517AE17}"/>
          </ac:spMkLst>
        </pc:spChg>
        <pc:picChg chg="add mod">
          <ac:chgData name="Irfan Khan" userId="d807f57eb05146a8" providerId="LiveId" clId="{0D004ED5-8682-49CB-B0CD-69E0CEB7F75A}" dt="2023-10-18T17:46:31.690" v="988" actId="1076"/>
          <ac:picMkLst>
            <pc:docMk/>
            <pc:sldMk cId="3106708306" sldId="289"/>
            <ac:picMk id="2" creationId="{09E927EA-EB5C-8FF1-BEC2-8249FDEE3474}"/>
          </ac:picMkLst>
        </pc:picChg>
        <pc:picChg chg="add mod">
          <ac:chgData name="Irfan Khan" userId="d807f57eb05146a8" providerId="LiveId" clId="{0D004ED5-8682-49CB-B0CD-69E0CEB7F75A}" dt="2023-10-18T17:50:49.477" v="1032" actId="1076"/>
          <ac:picMkLst>
            <pc:docMk/>
            <pc:sldMk cId="3106708306" sldId="289"/>
            <ac:picMk id="4" creationId="{73677E7D-102E-8192-65A8-5EE45004DD82}"/>
          </ac:picMkLst>
        </pc:picChg>
        <pc:picChg chg="add mod">
          <ac:chgData name="Irfan Khan" userId="d807f57eb05146a8" providerId="LiveId" clId="{0D004ED5-8682-49CB-B0CD-69E0CEB7F75A}" dt="2023-10-18T17:51:53.847" v="1041" actId="1440"/>
          <ac:picMkLst>
            <pc:docMk/>
            <pc:sldMk cId="3106708306" sldId="289"/>
            <ac:picMk id="5" creationId="{61A2F066-208F-B4C1-F6F3-AFC236E5929B}"/>
          </ac:picMkLst>
        </pc:picChg>
        <pc:picChg chg="del">
          <ac:chgData name="Irfan Khan" userId="d807f57eb05146a8" providerId="LiveId" clId="{0D004ED5-8682-49CB-B0CD-69E0CEB7F75A}" dt="2023-10-18T17:46:26.981" v="987" actId="478"/>
          <ac:picMkLst>
            <pc:docMk/>
            <pc:sldMk cId="3106708306" sldId="289"/>
            <ac:picMk id="6" creationId="{DC33E637-F6A3-05C8-256B-5F78CAC823E3}"/>
          </ac:picMkLst>
        </pc:picChg>
        <pc:picChg chg="del">
          <ac:chgData name="Irfan Khan" userId="d807f57eb05146a8" providerId="LiveId" clId="{0D004ED5-8682-49CB-B0CD-69E0CEB7F75A}" dt="2023-10-18T17:47:39.949" v="998" actId="478"/>
          <ac:picMkLst>
            <pc:docMk/>
            <pc:sldMk cId="3106708306" sldId="289"/>
            <ac:picMk id="7" creationId="{6B1561A6-C661-3374-FAA7-024B96593628}"/>
          </ac:picMkLst>
        </pc:picChg>
        <pc:picChg chg="del">
          <ac:chgData name="Irfan Khan" userId="d807f57eb05146a8" providerId="LiveId" clId="{0D004ED5-8682-49CB-B0CD-69E0CEB7F75A}" dt="2023-10-18T17:47:41.781" v="999" actId="478"/>
          <ac:picMkLst>
            <pc:docMk/>
            <pc:sldMk cId="3106708306" sldId="289"/>
            <ac:picMk id="8" creationId="{403A6695-1A8E-D557-DC3B-7B09E32E02CE}"/>
          </ac:picMkLst>
        </pc:picChg>
        <pc:picChg chg="add mod">
          <ac:chgData name="Irfan Khan" userId="d807f57eb05146a8" providerId="LiveId" clId="{0D004ED5-8682-49CB-B0CD-69E0CEB7F75A}" dt="2023-10-18T17:59:07.367" v="1215" actId="1076"/>
          <ac:picMkLst>
            <pc:docMk/>
            <pc:sldMk cId="3106708306" sldId="289"/>
            <ac:picMk id="9" creationId="{446FC56A-B0C4-44C7-9F97-4CAB607CBEB9}"/>
          </ac:picMkLst>
        </pc:picChg>
        <pc:picChg chg="del">
          <ac:chgData name="Irfan Khan" userId="d807f57eb05146a8" providerId="LiveId" clId="{0D004ED5-8682-49CB-B0CD-69E0CEB7F75A}" dt="2023-10-18T17:50:24.524" v="1028" actId="478"/>
          <ac:picMkLst>
            <pc:docMk/>
            <pc:sldMk cId="3106708306" sldId="289"/>
            <ac:picMk id="17" creationId="{F32872A5-26B3-1B4E-67CA-A8F5ACFF65F5}"/>
          </ac:picMkLst>
        </pc:picChg>
        <pc:picChg chg="del mod">
          <ac:chgData name="Irfan Khan" userId="d807f57eb05146a8" providerId="LiveId" clId="{0D004ED5-8682-49CB-B0CD-69E0CEB7F75A}" dt="2023-10-18T17:58:47.837" v="1211" actId="478"/>
          <ac:picMkLst>
            <pc:docMk/>
            <pc:sldMk cId="3106708306" sldId="289"/>
            <ac:picMk id="19" creationId="{2044B6E0-3BD4-1155-A9DE-29962D90F640}"/>
          </ac:picMkLst>
        </pc:picChg>
      </pc:sldChg>
      <pc:sldMasterChg chg="setBg modSldLayout">
        <pc:chgData name="Irfan Khan" userId="d807f57eb05146a8" providerId="LiveId" clId="{0D004ED5-8682-49CB-B0CD-69E0CEB7F75A}" dt="2023-10-18T17:31:50.603" v="268"/>
        <pc:sldMasterMkLst>
          <pc:docMk/>
          <pc:sldMasterMk cId="985151763" sldId="2147483739"/>
        </pc:sldMasterMkLst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484339993" sldId="2147483740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212046974" sldId="2147483741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3401856182" sldId="2147483742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3678721049" sldId="2147483743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1782559744" sldId="2147483744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2445244392" sldId="2147483745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3014953715" sldId="2147483746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3786024226" sldId="2147483747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3839313865" sldId="2147483748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1194290472" sldId="2147483749"/>
          </pc:sldLayoutMkLst>
        </pc:sldLayoutChg>
        <pc:sldLayoutChg chg="setBg">
          <pc:chgData name="Irfan Khan" userId="d807f57eb05146a8" providerId="LiveId" clId="{0D004ED5-8682-49CB-B0CD-69E0CEB7F75A}" dt="2023-10-18T17:31:50.603" v="268"/>
          <pc:sldLayoutMkLst>
            <pc:docMk/>
            <pc:sldMasterMk cId="985151763" sldId="2147483739"/>
            <pc:sldLayoutMk cId="87031679" sldId="2147483750"/>
          </pc:sldLayoutMkLst>
        </pc:sldLayoutChg>
      </pc:sldMasterChg>
    </pc:docChg>
  </pc:docChgLst>
</pc:chgInfo>
</file>

<file path=ppt/comments/modernComment_103_3FACE7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45B0D1-1DE9-FD48-94EC-430381F94670}" authorId="{7A5465B7-2C81-F14C-8F50-1347E303AE29}" created="2023-10-18T16:52:00.59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68295986" sldId="259"/>
      <ac:spMk id="18" creationId="{F65782B9-0C26-8BF3-3353-8F9C2BC84333}"/>
      <ac:txMk cp="22" len="6">
        <ac:context len="93" hash="1275473173"/>
      </ac:txMk>
    </ac:txMkLst>
    <p188:pos x="4500591" y="727557"/>
    <p188:txBody>
      <a:bodyPr/>
      <a:lstStyle/>
      <a:p>
        <a:r>
          <a:rPr lang="en-US"/>
          <a:t>Change to aircraft?</a:t>
        </a:r>
      </a:p>
    </p188:txBody>
  </p188:cm>
</p188:cmLst>
</file>

<file path=ppt/comments/modernComment_107_4C973E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1AFD18-3A94-5A47-AAF2-DF89485F6774}" authorId="{7A5465B7-2C81-F14C-8F50-1347E303AE29}" created="2023-10-18T16:52:29.83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84980363" sldId="263"/>
      <ac:spMk id="3" creationId="{FEE6EB3F-A559-49A2-26CE-91E4DA8F81B0}"/>
      <ac:txMk cp="94" len="9">
        <ac:context len="253" hash="1567099226"/>
      </ac:txMk>
    </ac:txMkLst>
    <p188:pos x="6210845" y="727202"/>
    <p188:txBody>
      <a:bodyPr/>
      <a:lstStyle/>
      <a:p>
        <a:r>
          <a:rPr lang="en-US"/>
          <a:t>Change to aircraft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DCFC98-945C-44F1-A037-7C915A86E87C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0DFD12-577C-4E3F-9D29-AFC50694CE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/>
              <a:cs typeface="Calibri"/>
            </a:rPr>
            <a:t>Develop and optimize an electric vertical and takeoff landing (eVTOL) drone with outboard horizontal stabilizers (OHS)</a:t>
          </a:r>
        </a:p>
      </dgm:t>
    </dgm:pt>
    <dgm:pt modelId="{3A733E2E-0814-49ED-BAB7-B56749A337F1}" type="parTrans" cxnId="{A0DC18A2-D755-44B8-9F74-198487FED00C}">
      <dgm:prSet/>
      <dgm:spPr/>
      <dgm:t>
        <a:bodyPr/>
        <a:lstStyle/>
        <a:p>
          <a:endParaRPr lang="en-US"/>
        </a:p>
      </dgm:t>
    </dgm:pt>
    <dgm:pt modelId="{8AA15189-DAA4-4695-859A-259E51B371EA}" type="sibTrans" cxnId="{A0DC18A2-D755-44B8-9F74-198487FED00C}">
      <dgm:prSet/>
      <dgm:spPr/>
      <dgm:t>
        <a:bodyPr/>
        <a:lstStyle/>
        <a:p>
          <a:endParaRPr lang="en-US"/>
        </a:p>
      </dgm:t>
    </dgm:pt>
    <dgm:pt modelId="{BA69C4AA-2380-4EF0-9B87-27D1C5A3C9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/>
              <a:cs typeface="Calibri"/>
            </a:rPr>
            <a:t>Address design and aerodynamic challenges associated with eVTOL operations, focus on enhancing stability and control during transitional fight phase</a:t>
          </a:r>
        </a:p>
      </dgm:t>
    </dgm:pt>
    <dgm:pt modelId="{8C80443A-F6B9-4313-867A-48CEF57053C9}" type="parTrans" cxnId="{8CEBAD69-599D-4869-B5E9-3B318299455D}">
      <dgm:prSet/>
      <dgm:spPr/>
      <dgm:t>
        <a:bodyPr/>
        <a:lstStyle/>
        <a:p>
          <a:endParaRPr lang="en-CA"/>
        </a:p>
      </dgm:t>
    </dgm:pt>
    <dgm:pt modelId="{9BC7BB0D-DE41-4837-9FB6-730E98A70206}" type="sibTrans" cxnId="{8CEBAD69-599D-4869-B5E9-3B318299455D}">
      <dgm:prSet/>
      <dgm:spPr/>
      <dgm:t>
        <a:bodyPr/>
        <a:lstStyle/>
        <a:p>
          <a:endParaRPr lang="en-CA"/>
        </a:p>
      </dgm:t>
    </dgm:pt>
    <dgm:pt modelId="{2D847DA3-09CD-429C-91DA-20C2A6D752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/>
              <a:cs typeface="Calibri"/>
            </a:rPr>
            <a:t>A prototype is an important validation step for theoretical efforts in Dr. Hinman's research</a:t>
          </a:r>
        </a:p>
      </dgm:t>
    </dgm:pt>
    <dgm:pt modelId="{20F3D26B-6D8E-4EFA-91EE-FD66FCEDA38F}" type="parTrans" cxnId="{2D39B566-4CD2-4375-86DA-6F4E24615554}">
      <dgm:prSet/>
      <dgm:spPr/>
      <dgm:t>
        <a:bodyPr/>
        <a:lstStyle/>
        <a:p>
          <a:endParaRPr lang="en-CA"/>
        </a:p>
      </dgm:t>
    </dgm:pt>
    <dgm:pt modelId="{57200555-C9D1-4EE4-B7C3-FDF32748B577}" type="sibTrans" cxnId="{2D39B566-4CD2-4375-86DA-6F4E24615554}">
      <dgm:prSet/>
      <dgm:spPr/>
      <dgm:t>
        <a:bodyPr/>
        <a:lstStyle/>
        <a:p>
          <a:endParaRPr lang="en-CA"/>
        </a:p>
      </dgm:t>
    </dgm:pt>
    <dgm:pt modelId="{F04DD9B9-5C53-4E6B-8AFA-DBDC980A07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/>
              <a:cs typeface="Calibri"/>
            </a:rPr>
            <a:t>The OHS configuration splits the conventional vertical/horizontal stabilizers and places them at the ends of the wing tips, in the upwash</a:t>
          </a:r>
        </a:p>
      </dgm:t>
    </dgm:pt>
    <dgm:pt modelId="{F5899AA3-6263-40A0-91DD-EF6A06832E9C}" type="parTrans" cxnId="{7BEC1596-8E86-4721-9937-424FD7CCBF73}">
      <dgm:prSet/>
      <dgm:spPr/>
      <dgm:t>
        <a:bodyPr/>
        <a:lstStyle/>
        <a:p>
          <a:endParaRPr lang="en-CA"/>
        </a:p>
      </dgm:t>
    </dgm:pt>
    <dgm:pt modelId="{A154B27F-B359-4E2E-A177-F40A3DBD6D46}" type="sibTrans" cxnId="{7BEC1596-8E86-4721-9937-424FD7CCBF73}">
      <dgm:prSet/>
      <dgm:spPr/>
      <dgm:t>
        <a:bodyPr/>
        <a:lstStyle/>
        <a:p>
          <a:endParaRPr lang="en-CA"/>
        </a:p>
      </dgm:t>
    </dgm:pt>
    <dgm:pt modelId="{3ADF9BF9-EF0E-4625-956A-6CC5F92E90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/>
              <a:cs typeface="Calibri"/>
            </a:rPr>
            <a:t>Previous efforts show a 30% increase in lift-to-drag ratio with an OHS configuration</a:t>
          </a:r>
        </a:p>
      </dgm:t>
    </dgm:pt>
    <dgm:pt modelId="{EA6DA85B-319D-4F6F-8942-DF1CD32BAE75}" type="parTrans" cxnId="{08E7EE4C-5F41-4228-8519-4780A177B437}">
      <dgm:prSet/>
      <dgm:spPr/>
      <dgm:t>
        <a:bodyPr/>
        <a:lstStyle/>
        <a:p>
          <a:endParaRPr lang="en-CA"/>
        </a:p>
      </dgm:t>
    </dgm:pt>
    <dgm:pt modelId="{EEE07C68-76D9-431C-8AD2-96F13ED25DD6}" type="sibTrans" cxnId="{08E7EE4C-5F41-4228-8519-4780A177B437}">
      <dgm:prSet/>
      <dgm:spPr/>
      <dgm:t>
        <a:bodyPr/>
        <a:lstStyle/>
        <a:p>
          <a:endParaRPr lang="en-CA"/>
        </a:p>
      </dgm:t>
    </dgm:pt>
    <dgm:pt modelId="{A93517A0-B865-4699-89E6-DA6689397E11}" type="pres">
      <dgm:prSet presAssocID="{B6DCFC98-945C-44F1-A037-7C915A86E87C}" presName="root" presStyleCnt="0">
        <dgm:presLayoutVars>
          <dgm:dir/>
          <dgm:resizeHandles val="exact"/>
        </dgm:presLayoutVars>
      </dgm:prSet>
      <dgm:spPr/>
    </dgm:pt>
    <dgm:pt modelId="{0458615F-51D6-46C8-9CE2-27BA8D7CCF3D}" type="pres">
      <dgm:prSet presAssocID="{F04DD9B9-5C53-4E6B-8AFA-DBDC980A0766}" presName="compNode" presStyleCnt="0"/>
      <dgm:spPr/>
    </dgm:pt>
    <dgm:pt modelId="{875B4EBC-427D-4B16-B8C9-AE8B3B5DE69F}" type="pres">
      <dgm:prSet presAssocID="{F04DD9B9-5C53-4E6B-8AFA-DBDC980A0766}" presName="bgRect" presStyleLbl="bgShp" presStyleIdx="0" presStyleCnt="5"/>
      <dgm:spPr/>
    </dgm:pt>
    <dgm:pt modelId="{5E3C246F-FBE2-472A-AE56-BDEE01F3C115}" type="pres">
      <dgm:prSet presAssocID="{F04DD9B9-5C53-4E6B-8AFA-DBDC980A076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5C1FBA32-FA71-4CBA-99F7-75E3D0FBDCCF}" type="pres">
      <dgm:prSet presAssocID="{F04DD9B9-5C53-4E6B-8AFA-DBDC980A0766}" presName="spaceRect" presStyleCnt="0"/>
      <dgm:spPr/>
    </dgm:pt>
    <dgm:pt modelId="{5A6C4F55-96E2-491C-BCA8-FE5F653204E5}" type="pres">
      <dgm:prSet presAssocID="{F04DD9B9-5C53-4E6B-8AFA-DBDC980A0766}" presName="parTx" presStyleLbl="revTx" presStyleIdx="0" presStyleCnt="5">
        <dgm:presLayoutVars>
          <dgm:chMax val="0"/>
          <dgm:chPref val="0"/>
        </dgm:presLayoutVars>
      </dgm:prSet>
      <dgm:spPr/>
    </dgm:pt>
    <dgm:pt modelId="{2E34D1B5-45B2-4846-BE5D-A050AEB4AF4B}" type="pres">
      <dgm:prSet presAssocID="{A154B27F-B359-4E2E-A177-F40A3DBD6D46}" presName="sibTrans" presStyleCnt="0"/>
      <dgm:spPr/>
    </dgm:pt>
    <dgm:pt modelId="{3A2C4F87-3FAA-4589-87CE-BA263AA4481A}" type="pres">
      <dgm:prSet presAssocID="{3ADF9BF9-EF0E-4625-956A-6CC5F92E9041}" presName="compNode" presStyleCnt="0"/>
      <dgm:spPr/>
    </dgm:pt>
    <dgm:pt modelId="{369F76E4-C88A-43CD-B9EE-BF79CE8DC3D5}" type="pres">
      <dgm:prSet presAssocID="{3ADF9BF9-EF0E-4625-956A-6CC5F92E9041}" presName="bgRect" presStyleLbl="bgShp" presStyleIdx="1" presStyleCnt="5"/>
      <dgm:spPr/>
    </dgm:pt>
    <dgm:pt modelId="{41D6A7E7-75ED-4CF4-8738-D98E11B0854E}" type="pres">
      <dgm:prSet presAssocID="{3ADF9BF9-EF0E-4625-956A-6CC5F92E904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85F26CC-5BA1-421E-80FB-5A8313356A0A}" type="pres">
      <dgm:prSet presAssocID="{3ADF9BF9-EF0E-4625-956A-6CC5F92E9041}" presName="spaceRect" presStyleCnt="0"/>
      <dgm:spPr/>
    </dgm:pt>
    <dgm:pt modelId="{76A99EE6-11A3-4016-A042-BDF59C5A6226}" type="pres">
      <dgm:prSet presAssocID="{3ADF9BF9-EF0E-4625-956A-6CC5F92E9041}" presName="parTx" presStyleLbl="revTx" presStyleIdx="1" presStyleCnt="5">
        <dgm:presLayoutVars>
          <dgm:chMax val="0"/>
          <dgm:chPref val="0"/>
        </dgm:presLayoutVars>
      </dgm:prSet>
      <dgm:spPr/>
    </dgm:pt>
    <dgm:pt modelId="{5D5450E8-B099-4B50-8B17-8A61E3D90F1A}" type="pres">
      <dgm:prSet presAssocID="{EEE07C68-76D9-431C-8AD2-96F13ED25DD6}" presName="sibTrans" presStyleCnt="0"/>
      <dgm:spPr/>
    </dgm:pt>
    <dgm:pt modelId="{8F3A289F-705D-42E2-9D54-A9D6C45846DD}" type="pres">
      <dgm:prSet presAssocID="{BE0DFD12-577C-4E3F-9D29-AFC50694CEF7}" presName="compNode" presStyleCnt="0"/>
      <dgm:spPr/>
    </dgm:pt>
    <dgm:pt modelId="{91931816-2F86-437D-840C-C98989C6E990}" type="pres">
      <dgm:prSet presAssocID="{BE0DFD12-577C-4E3F-9D29-AFC50694CEF7}" presName="bgRect" presStyleLbl="bgShp" presStyleIdx="2" presStyleCnt="5"/>
      <dgm:spPr/>
    </dgm:pt>
    <dgm:pt modelId="{1C36D506-9E2B-4AA3-9FB5-343FC1D26DDF}" type="pres">
      <dgm:prSet presAssocID="{BE0DFD12-577C-4E3F-9D29-AFC50694CE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5D67D9B-5E47-458B-964F-0E55AF5FE4B4}" type="pres">
      <dgm:prSet presAssocID="{BE0DFD12-577C-4E3F-9D29-AFC50694CEF7}" presName="spaceRect" presStyleCnt="0"/>
      <dgm:spPr/>
    </dgm:pt>
    <dgm:pt modelId="{47877994-D798-4473-B87D-2EC5621451AD}" type="pres">
      <dgm:prSet presAssocID="{BE0DFD12-577C-4E3F-9D29-AFC50694CEF7}" presName="parTx" presStyleLbl="revTx" presStyleIdx="2" presStyleCnt="5">
        <dgm:presLayoutVars>
          <dgm:chMax val="0"/>
          <dgm:chPref val="0"/>
        </dgm:presLayoutVars>
      </dgm:prSet>
      <dgm:spPr/>
    </dgm:pt>
    <dgm:pt modelId="{FCA82950-84EE-4903-9EDC-BD3CDC7EBF45}" type="pres">
      <dgm:prSet presAssocID="{8AA15189-DAA4-4695-859A-259E51B371EA}" presName="sibTrans" presStyleCnt="0"/>
      <dgm:spPr/>
    </dgm:pt>
    <dgm:pt modelId="{DA73F4FA-0B14-42EC-A5C6-BA2E2A86D472}" type="pres">
      <dgm:prSet presAssocID="{2D847DA3-09CD-429C-91DA-20C2A6D75260}" presName="compNode" presStyleCnt="0"/>
      <dgm:spPr/>
    </dgm:pt>
    <dgm:pt modelId="{58A2BA2D-DBD0-434A-B5D2-FC433A41BD73}" type="pres">
      <dgm:prSet presAssocID="{2D847DA3-09CD-429C-91DA-20C2A6D75260}" presName="bgRect" presStyleLbl="bgShp" presStyleIdx="3" presStyleCnt="5"/>
      <dgm:spPr/>
    </dgm:pt>
    <dgm:pt modelId="{73F681DF-50A2-4FBE-87D2-15917CF8F386}" type="pres">
      <dgm:prSet presAssocID="{2D847DA3-09CD-429C-91DA-20C2A6D752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0384DD99-8848-4DEA-BBA4-1F4C079DC731}" type="pres">
      <dgm:prSet presAssocID="{2D847DA3-09CD-429C-91DA-20C2A6D75260}" presName="spaceRect" presStyleCnt="0"/>
      <dgm:spPr/>
    </dgm:pt>
    <dgm:pt modelId="{0759B17C-D1F8-4205-94D4-365F46D821B2}" type="pres">
      <dgm:prSet presAssocID="{2D847DA3-09CD-429C-91DA-20C2A6D75260}" presName="parTx" presStyleLbl="revTx" presStyleIdx="3" presStyleCnt="5">
        <dgm:presLayoutVars>
          <dgm:chMax val="0"/>
          <dgm:chPref val="0"/>
        </dgm:presLayoutVars>
      </dgm:prSet>
      <dgm:spPr/>
    </dgm:pt>
    <dgm:pt modelId="{8D0318CB-3A22-42AA-95BF-C9DBF1AB72B8}" type="pres">
      <dgm:prSet presAssocID="{57200555-C9D1-4EE4-B7C3-FDF32748B577}" presName="sibTrans" presStyleCnt="0"/>
      <dgm:spPr/>
    </dgm:pt>
    <dgm:pt modelId="{EBBB00A5-4900-41F6-846A-6A28F8CAD02C}" type="pres">
      <dgm:prSet presAssocID="{BA69C4AA-2380-4EF0-9B87-27D1C5A3C9A4}" presName="compNode" presStyleCnt="0"/>
      <dgm:spPr/>
    </dgm:pt>
    <dgm:pt modelId="{0DBD8B94-961C-43B2-B9C3-D1B1EDDEA6F2}" type="pres">
      <dgm:prSet presAssocID="{BA69C4AA-2380-4EF0-9B87-27D1C5A3C9A4}" presName="bgRect" presStyleLbl="bgShp" presStyleIdx="4" presStyleCnt="5"/>
      <dgm:spPr/>
    </dgm:pt>
    <dgm:pt modelId="{ECAD8686-A6F5-4698-8FA1-1427AD65E53E}" type="pres">
      <dgm:prSet presAssocID="{BA69C4AA-2380-4EF0-9B87-27D1C5A3C9A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turn"/>
        </a:ext>
      </dgm:extLst>
    </dgm:pt>
    <dgm:pt modelId="{4DEB90DA-896F-4CDE-8AB0-1E6E02902CA5}" type="pres">
      <dgm:prSet presAssocID="{BA69C4AA-2380-4EF0-9B87-27D1C5A3C9A4}" presName="spaceRect" presStyleCnt="0"/>
      <dgm:spPr/>
    </dgm:pt>
    <dgm:pt modelId="{4C3D2E5A-3DD8-427B-8183-1AF8D71191C0}" type="pres">
      <dgm:prSet presAssocID="{BA69C4AA-2380-4EF0-9B87-27D1C5A3C9A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D062A1E-4307-4F75-B6AB-614F986F935D}" type="presOf" srcId="{B6DCFC98-945C-44F1-A037-7C915A86E87C}" destId="{A93517A0-B865-4699-89E6-DA6689397E11}" srcOrd="0" destOrd="0" presId="urn:microsoft.com/office/officeart/2018/2/layout/IconVerticalSolidList"/>
    <dgm:cxn modelId="{F8F7085F-A6AD-4B8B-81A5-479095B47E8F}" type="presOf" srcId="{3ADF9BF9-EF0E-4625-956A-6CC5F92E9041}" destId="{76A99EE6-11A3-4016-A042-BDF59C5A6226}" srcOrd="0" destOrd="0" presId="urn:microsoft.com/office/officeart/2018/2/layout/IconVerticalSolidList"/>
    <dgm:cxn modelId="{2D39B566-4CD2-4375-86DA-6F4E24615554}" srcId="{B6DCFC98-945C-44F1-A037-7C915A86E87C}" destId="{2D847DA3-09CD-429C-91DA-20C2A6D75260}" srcOrd="3" destOrd="0" parTransId="{20F3D26B-6D8E-4EFA-91EE-FD66FCEDA38F}" sibTransId="{57200555-C9D1-4EE4-B7C3-FDF32748B577}"/>
    <dgm:cxn modelId="{8CEBAD69-599D-4869-B5E9-3B318299455D}" srcId="{B6DCFC98-945C-44F1-A037-7C915A86E87C}" destId="{BA69C4AA-2380-4EF0-9B87-27D1C5A3C9A4}" srcOrd="4" destOrd="0" parTransId="{8C80443A-F6B9-4313-867A-48CEF57053C9}" sibTransId="{9BC7BB0D-DE41-4837-9FB6-730E98A70206}"/>
    <dgm:cxn modelId="{08E7EE4C-5F41-4228-8519-4780A177B437}" srcId="{B6DCFC98-945C-44F1-A037-7C915A86E87C}" destId="{3ADF9BF9-EF0E-4625-956A-6CC5F92E9041}" srcOrd="1" destOrd="0" parTransId="{EA6DA85B-319D-4F6F-8942-DF1CD32BAE75}" sibTransId="{EEE07C68-76D9-431C-8AD2-96F13ED25DD6}"/>
    <dgm:cxn modelId="{07F12480-28AD-44DC-A2D6-CC52B529BE43}" type="presOf" srcId="{F04DD9B9-5C53-4E6B-8AFA-DBDC980A0766}" destId="{5A6C4F55-96E2-491C-BCA8-FE5F653204E5}" srcOrd="0" destOrd="0" presId="urn:microsoft.com/office/officeart/2018/2/layout/IconVerticalSolidList"/>
    <dgm:cxn modelId="{CD3A278A-608C-4AC8-AAC0-21E0C5411E10}" type="presOf" srcId="{BA69C4AA-2380-4EF0-9B87-27D1C5A3C9A4}" destId="{4C3D2E5A-3DD8-427B-8183-1AF8D71191C0}" srcOrd="0" destOrd="0" presId="urn:microsoft.com/office/officeart/2018/2/layout/IconVerticalSolidList"/>
    <dgm:cxn modelId="{17CF1A8E-2A49-4F03-AD3D-D8D6F5492E14}" type="presOf" srcId="{2D847DA3-09CD-429C-91DA-20C2A6D75260}" destId="{0759B17C-D1F8-4205-94D4-365F46D821B2}" srcOrd="0" destOrd="0" presId="urn:microsoft.com/office/officeart/2018/2/layout/IconVerticalSolidList"/>
    <dgm:cxn modelId="{7BEC1596-8E86-4721-9937-424FD7CCBF73}" srcId="{B6DCFC98-945C-44F1-A037-7C915A86E87C}" destId="{F04DD9B9-5C53-4E6B-8AFA-DBDC980A0766}" srcOrd="0" destOrd="0" parTransId="{F5899AA3-6263-40A0-91DD-EF6A06832E9C}" sibTransId="{A154B27F-B359-4E2E-A177-F40A3DBD6D46}"/>
    <dgm:cxn modelId="{A0DC18A2-D755-44B8-9F74-198487FED00C}" srcId="{B6DCFC98-945C-44F1-A037-7C915A86E87C}" destId="{BE0DFD12-577C-4E3F-9D29-AFC50694CEF7}" srcOrd="2" destOrd="0" parTransId="{3A733E2E-0814-49ED-BAB7-B56749A337F1}" sibTransId="{8AA15189-DAA4-4695-859A-259E51B371EA}"/>
    <dgm:cxn modelId="{004585BB-3BB5-4E57-BC83-653FAE0425B5}" type="presOf" srcId="{BE0DFD12-577C-4E3F-9D29-AFC50694CEF7}" destId="{47877994-D798-4473-B87D-2EC5621451AD}" srcOrd="0" destOrd="0" presId="urn:microsoft.com/office/officeart/2018/2/layout/IconVerticalSolidList"/>
    <dgm:cxn modelId="{1199AAA8-435C-48C2-851C-46A527196382}" type="presParOf" srcId="{A93517A0-B865-4699-89E6-DA6689397E11}" destId="{0458615F-51D6-46C8-9CE2-27BA8D7CCF3D}" srcOrd="0" destOrd="0" presId="urn:microsoft.com/office/officeart/2018/2/layout/IconVerticalSolidList"/>
    <dgm:cxn modelId="{40C472C2-712A-44B6-A07D-121433F7F686}" type="presParOf" srcId="{0458615F-51D6-46C8-9CE2-27BA8D7CCF3D}" destId="{875B4EBC-427D-4B16-B8C9-AE8B3B5DE69F}" srcOrd="0" destOrd="0" presId="urn:microsoft.com/office/officeart/2018/2/layout/IconVerticalSolidList"/>
    <dgm:cxn modelId="{56F6C8A0-44E7-4AF8-972D-3B7883E2DD66}" type="presParOf" srcId="{0458615F-51D6-46C8-9CE2-27BA8D7CCF3D}" destId="{5E3C246F-FBE2-472A-AE56-BDEE01F3C115}" srcOrd="1" destOrd="0" presId="urn:microsoft.com/office/officeart/2018/2/layout/IconVerticalSolidList"/>
    <dgm:cxn modelId="{40BA6FCE-AC0F-4E02-BA08-1CBBEEA4CDC3}" type="presParOf" srcId="{0458615F-51D6-46C8-9CE2-27BA8D7CCF3D}" destId="{5C1FBA32-FA71-4CBA-99F7-75E3D0FBDCCF}" srcOrd="2" destOrd="0" presId="urn:microsoft.com/office/officeart/2018/2/layout/IconVerticalSolidList"/>
    <dgm:cxn modelId="{406EA15D-B422-4F84-9003-212A84E822C7}" type="presParOf" srcId="{0458615F-51D6-46C8-9CE2-27BA8D7CCF3D}" destId="{5A6C4F55-96E2-491C-BCA8-FE5F653204E5}" srcOrd="3" destOrd="0" presId="urn:microsoft.com/office/officeart/2018/2/layout/IconVerticalSolidList"/>
    <dgm:cxn modelId="{5B97296B-D9E2-4249-8090-9E168822F690}" type="presParOf" srcId="{A93517A0-B865-4699-89E6-DA6689397E11}" destId="{2E34D1B5-45B2-4846-BE5D-A050AEB4AF4B}" srcOrd="1" destOrd="0" presId="urn:microsoft.com/office/officeart/2018/2/layout/IconVerticalSolidList"/>
    <dgm:cxn modelId="{7FF803F1-B110-4B6D-A9EB-776B81724AC4}" type="presParOf" srcId="{A93517A0-B865-4699-89E6-DA6689397E11}" destId="{3A2C4F87-3FAA-4589-87CE-BA263AA4481A}" srcOrd="2" destOrd="0" presId="urn:microsoft.com/office/officeart/2018/2/layout/IconVerticalSolidList"/>
    <dgm:cxn modelId="{BBAA44CB-E105-4B7B-9974-D3406E9272FA}" type="presParOf" srcId="{3A2C4F87-3FAA-4589-87CE-BA263AA4481A}" destId="{369F76E4-C88A-43CD-B9EE-BF79CE8DC3D5}" srcOrd="0" destOrd="0" presId="urn:microsoft.com/office/officeart/2018/2/layout/IconVerticalSolidList"/>
    <dgm:cxn modelId="{CFEF49AE-8D9B-4C63-95AF-EB155B03190E}" type="presParOf" srcId="{3A2C4F87-3FAA-4589-87CE-BA263AA4481A}" destId="{41D6A7E7-75ED-4CF4-8738-D98E11B0854E}" srcOrd="1" destOrd="0" presId="urn:microsoft.com/office/officeart/2018/2/layout/IconVerticalSolidList"/>
    <dgm:cxn modelId="{15804D75-F1D1-4F19-8EAF-9BA9382A00DD}" type="presParOf" srcId="{3A2C4F87-3FAA-4589-87CE-BA263AA4481A}" destId="{085F26CC-5BA1-421E-80FB-5A8313356A0A}" srcOrd="2" destOrd="0" presId="urn:microsoft.com/office/officeart/2018/2/layout/IconVerticalSolidList"/>
    <dgm:cxn modelId="{83F57E47-FD78-402D-84D1-6B10AC641B6F}" type="presParOf" srcId="{3A2C4F87-3FAA-4589-87CE-BA263AA4481A}" destId="{76A99EE6-11A3-4016-A042-BDF59C5A6226}" srcOrd="3" destOrd="0" presId="urn:microsoft.com/office/officeart/2018/2/layout/IconVerticalSolidList"/>
    <dgm:cxn modelId="{ED15F056-4132-477C-8418-60A516F1E3AC}" type="presParOf" srcId="{A93517A0-B865-4699-89E6-DA6689397E11}" destId="{5D5450E8-B099-4B50-8B17-8A61E3D90F1A}" srcOrd="3" destOrd="0" presId="urn:microsoft.com/office/officeart/2018/2/layout/IconVerticalSolidList"/>
    <dgm:cxn modelId="{157CCC5F-B0C9-4375-8A02-CCBC65D984DD}" type="presParOf" srcId="{A93517A0-B865-4699-89E6-DA6689397E11}" destId="{8F3A289F-705D-42E2-9D54-A9D6C45846DD}" srcOrd="4" destOrd="0" presId="urn:microsoft.com/office/officeart/2018/2/layout/IconVerticalSolidList"/>
    <dgm:cxn modelId="{20390A4F-477C-4AE9-951F-AEEC583468B1}" type="presParOf" srcId="{8F3A289F-705D-42E2-9D54-A9D6C45846DD}" destId="{91931816-2F86-437D-840C-C98989C6E990}" srcOrd="0" destOrd="0" presId="urn:microsoft.com/office/officeart/2018/2/layout/IconVerticalSolidList"/>
    <dgm:cxn modelId="{FF169AEC-7433-4DE2-8315-D50057D918DD}" type="presParOf" srcId="{8F3A289F-705D-42E2-9D54-A9D6C45846DD}" destId="{1C36D506-9E2B-4AA3-9FB5-343FC1D26DDF}" srcOrd="1" destOrd="0" presId="urn:microsoft.com/office/officeart/2018/2/layout/IconVerticalSolidList"/>
    <dgm:cxn modelId="{65B8F0BA-3D5E-481C-B716-FDA98E8D914A}" type="presParOf" srcId="{8F3A289F-705D-42E2-9D54-A9D6C45846DD}" destId="{75D67D9B-5E47-458B-964F-0E55AF5FE4B4}" srcOrd="2" destOrd="0" presId="urn:microsoft.com/office/officeart/2018/2/layout/IconVerticalSolidList"/>
    <dgm:cxn modelId="{624FB6A7-75A6-4A6D-9F70-9BC3BCBC14DC}" type="presParOf" srcId="{8F3A289F-705D-42E2-9D54-A9D6C45846DD}" destId="{47877994-D798-4473-B87D-2EC5621451AD}" srcOrd="3" destOrd="0" presId="urn:microsoft.com/office/officeart/2018/2/layout/IconVerticalSolidList"/>
    <dgm:cxn modelId="{0F946072-ABA2-4AD1-96FA-F39B69EA6F9E}" type="presParOf" srcId="{A93517A0-B865-4699-89E6-DA6689397E11}" destId="{FCA82950-84EE-4903-9EDC-BD3CDC7EBF45}" srcOrd="5" destOrd="0" presId="urn:microsoft.com/office/officeart/2018/2/layout/IconVerticalSolidList"/>
    <dgm:cxn modelId="{A52AA23B-0E87-457D-A9FA-F4C8F657E8A4}" type="presParOf" srcId="{A93517A0-B865-4699-89E6-DA6689397E11}" destId="{DA73F4FA-0B14-42EC-A5C6-BA2E2A86D472}" srcOrd="6" destOrd="0" presId="urn:microsoft.com/office/officeart/2018/2/layout/IconVerticalSolidList"/>
    <dgm:cxn modelId="{209A6B52-FD92-44D3-A3C8-614CC2D21131}" type="presParOf" srcId="{DA73F4FA-0B14-42EC-A5C6-BA2E2A86D472}" destId="{58A2BA2D-DBD0-434A-B5D2-FC433A41BD73}" srcOrd="0" destOrd="0" presId="urn:microsoft.com/office/officeart/2018/2/layout/IconVerticalSolidList"/>
    <dgm:cxn modelId="{700A7FD3-E6D3-4619-B866-01727A3DD0E1}" type="presParOf" srcId="{DA73F4FA-0B14-42EC-A5C6-BA2E2A86D472}" destId="{73F681DF-50A2-4FBE-87D2-15917CF8F386}" srcOrd="1" destOrd="0" presId="urn:microsoft.com/office/officeart/2018/2/layout/IconVerticalSolidList"/>
    <dgm:cxn modelId="{FCE96A46-42DD-4B53-94FD-E04FD228DA48}" type="presParOf" srcId="{DA73F4FA-0B14-42EC-A5C6-BA2E2A86D472}" destId="{0384DD99-8848-4DEA-BBA4-1F4C079DC731}" srcOrd="2" destOrd="0" presId="urn:microsoft.com/office/officeart/2018/2/layout/IconVerticalSolidList"/>
    <dgm:cxn modelId="{4CE1DF3E-99A8-43DA-A38D-3E782E0A8335}" type="presParOf" srcId="{DA73F4FA-0B14-42EC-A5C6-BA2E2A86D472}" destId="{0759B17C-D1F8-4205-94D4-365F46D821B2}" srcOrd="3" destOrd="0" presId="urn:microsoft.com/office/officeart/2018/2/layout/IconVerticalSolidList"/>
    <dgm:cxn modelId="{66F54E07-BC7F-4E52-824F-73A613E56C33}" type="presParOf" srcId="{A93517A0-B865-4699-89E6-DA6689397E11}" destId="{8D0318CB-3A22-42AA-95BF-C9DBF1AB72B8}" srcOrd="7" destOrd="0" presId="urn:microsoft.com/office/officeart/2018/2/layout/IconVerticalSolidList"/>
    <dgm:cxn modelId="{0C910A12-6FC1-4F14-8BF4-7183E391FDC1}" type="presParOf" srcId="{A93517A0-B865-4699-89E6-DA6689397E11}" destId="{EBBB00A5-4900-41F6-846A-6A28F8CAD02C}" srcOrd="8" destOrd="0" presId="urn:microsoft.com/office/officeart/2018/2/layout/IconVerticalSolidList"/>
    <dgm:cxn modelId="{5DF636A3-15B2-4494-9754-B22DA1727CC1}" type="presParOf" srcId="{EBBB00A5-4900-41F6-846A-6A28F8CAD02C}" destId="{0DBD8B94-961C-43B2-B9C3-D1B1EDDEA6F2}" srcOrd="0" destOrd="0" presId="urn:microsoft.com/office/officeart/2018/2/layout/IconVerticalSolidList"/>
    <dgm:cxn modelId="{496B32D0-59BA-480F-876F-3AFEE68F5281}" type="presParOf" srcId="{EBBB00A5-4900-41F6-846A-6A28F8CAD02C}" destId="{ECAD8686-A6F5-4698-8FA1-1427AD65E53E}" srcOrd="1" destOrd="0" presId="urn:microsoft.com/office/officeart/2018/2/layout/IconVerticalSolidList"/>
    <dgm:cxn modelId="{B25ED713-2FAF-40AB-AE39-07FD99F2806E}" type="presParOf" srcId="{EBBB00A5-4900-41F6-846A-6A28F8CAD02C}" destId="{4DEB90DA-896F-4CDE-8AB0-1E6E02902CA5}" srcOrd="2" destOrd="0" presId="urn:microsoft.com/office/officeart/2018/2/layout/IconVerticalSolidList"/>
    <dgm:cxn modelId="{E8DCB8C5-7D33-41C9-845E-94F577CD511C}" type="presParOf" srcId="{EBBB00A5-4900-41F6-846A-6A28F8CAD02C}" destId="{4C3D2E5A-3DD8-427B-8183-1AF8D71191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1196E-6E82-4DDE-B580-3E01F0101C5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C4CE934-4AE0-4A24-A5AB-491C04B945F6}">
      <dgm:prSet/>
      <dgm:spPr/>
      <dgm:t>
        <a:bodyPr/>
        <a:lstStyle/>
        <a:p>
          <a:pPr>
            <a:defRPr cap="all"/>
          </a:pPr>
          <a:r>
            <a:rPr lang="en-US">
              <a:latin typeface="Calibri"/>
              <a:cs typeface="Calibri"/>
            </a:rPr>
            <a:t>Prototype and manufacture with lightweight PLA</a:t>
          </a:r>
        </a:p>
      </dgm:t>
    </dgm:pt>
    <dgm:pt modelId="{E87FF368-2EC7-44C8-8A74-2EFFA8AB1227}" type="parTrans" cxnId="{BEEB4687-8E45-4076-9BC7-F728403AB70C}">
      <dgm:prSet/>
      <dgm:spPr/>
      <dgm:t>
        <a:bodyPr/>
        <a:lstStyle/>
        <a:p>
          <a:endParaRPr lang="en-US"/>
        </a:p>
      </dgm:t>
    </dgm:pt>
    <dgm:pt modelId="{4A932B7A-B4A3-4E66-8A26-2567870D5716}" type="sibTrans" cxnId="{BEEB4687-8E45-4076-9BC7-F728403AB70C}">
      <dgm:prSet/>
      <dgm:spPr/>
      <dgm:t>
        <a:bodyPr/>
        <a:lstStyle/>
        <a:p>
          <a:endParaRPr lang="en-US"/>
        </a:p>
      </dgm:t>
    </dgm:pt>
    <dgm:pt modelId="{5D3946F4-FDBB-49A6-85D6-3655C03EEAD9}">
      <dgm:prSet/>
      <dgm:spPr/>
      <dgm:t>
        <a:bodyPr/>
        <a:lstStyle/>
        <a:p>
          <a:pPr>
            <a:defRPr cap="all"/>
          </a:pPr>
          <a:r>
            <a:rPr lang="en-US">
              <a:latin typeface="Calibri"/>
              <a:cs typeface="Calibri"/>
            </a:rPr>
            <a:t>Expand knowledge in eVTOL field and validate ongoing research efforts in Dr. Hinman's lab</a:t>
          </a:r>
        </a:p>
      </dgm:t>
    </dgm:pt>
    <dgm:pt modelId="{6EFA1CFC-6B5B-42E9-AA1D-7231D36B11E6}" type="parTrans" cxnId="{98AA7368-3343-4BB1-918E-470F6078AEFA}">
      <dgm:prSet/>
      <dgm:spPr/>
      <dgm:t>
        <a:bodyPr/>
        <a:lstStyle/>
        <a:p>
          <a:endParaRPr lang="en-US"/>
        </a:p>
      </dgm:t>
    </dgm:pt>
    <dgm:pt modelId="{FC4CD5DD-26E4-4E5D-A9F0-10786A660F0E}" type="sibTrans" cxnId="{98AA7368-3343-4BB1-918E-470F6078AEFA}">
      <dgm:prSet/>
      <dgm:spPr/>
      <dgm:t>
        <a:bodyPr/>
        <a:lstStyle/>
        <a:p>
          <a:endParaRPr lang="en-US"/>
        </a:p>
      </dgm:t>
    </dgm:pt>
    <dgm:pt modelId="{17F16132-AA55-40B7-9B24-9C015FF7E108}">
      <dgm:prSet/>
      <dgm:spPr/>
      <dgm:t>
        <a:bodyPr/>
        <a:lstStyle/>
        <a:p>
          <a:pPr>
            <a:defRPr cap="all"/>
          </a:pPr>
          <a:r>
            <a:rPr lang="en-US">
              <a:latin typeface="Calibri"/>
              <a:cs typeface="Calibri"/>
            </a:rPr>
            <a:t>Establish conceptual design, component specifications, cad modelling, and analysis</a:t>
          </a:r>
        </a:p>
      </dgm:t>
    </dgm:pt>
    <dgm:pt modelId="{1EB1F2E1-05D1-40E9-8D8E-2C4A7EA2FEF2}" type="parTrans" cxnId="{DE840469-E5C5-448B-82D7-D971652D4F88}">
      <dgm:prSet/>
      <dgm:spPr/>
      <dgm:t>
        <a:bodyPr/>
        <a:lstStyle/>
        <a:p>
          <a:endParaRPr lang="en-CA"/>
        </a:p>
      </dgm:t>
    </dgm:pt>
    <dgm:pt modelId="{2A552E5D-ABC5-4BE7-A968-A5416D936CFD}" type="sibTrans" cxnId="{DE840469-E5C5-448B-82D7-D971652D4F88}">
      <dgm:prSet/>
      <dgm:spPr/>
      <dgm:t>
        <a:bodyPr/>
        <a:lstStyle/>
        <a:p>
          <a:endParaRPr lang="en-CA"/>
        </a:p>
      </dgm:t>
    </dgm:pt>
    <dgm:pt modelId="{AE0B5DAE-E89E-48D4-A350-622B507197CA}">
      <dgm:prSet/>
      <dgm:spPr/>
      <dgm:t>
        <a:bodyPr/>
        <a:lstStyle/>
        <a:p>
          <a:pPr>
            <a:defRPr cap="all"/>
          </a:pPr>
          <a:r>
            <a:rPr lang="en-US">
              <a:latin typeface="Calibri"/>
              <a:cs typeface="Calibri"/>
            </a:rPr>
            <a:t>Design and build a drone less than 250g (meeting aviation regulatory requirements)</a:t>
          </a:r>
        </a:p>
      </dgm:t>
    </dgm:pt>
    <dgm:pt modelId="{8FBB9EC4-3B94-418D-A953-3B9D78EB57EC}" type="parTrans" cxnId="{1E67DBEE-5156-4EE4-96EE-2BC37CB6AE24}">
      <dgm:prSet/>
      <dgm:spPr/>
      <dgm:t>
        <a:bodyPr/>
        <a:lstStyle/>
        <a:p>
          <a:endParaRPr lang="en-CA"/>
        </a:p>
      </dgm:t>
    </dgm:pt>
    <dgm:pt modelId="{A99C8031-AA88-4DCD-A5EB-D95B130850DB}" type="sibTrans" cxnId="{1E67DBEE-5156-4EE4-96EE-2BC37CB6AE24}">
      <dgm:prSet/>
      <dgm:spPr/>
      <dgm:t>
        <a:bodyPr/>
        <a:lstStyle/>
        <a:p>
          <a:endParaRPr lang="en-CA"/>
        </a:p>
      </dgm:t>
    </dgm:pt>
    <dgm:pt modelId="{40F3C5FA-B624-4B27-9B5F-44328D713040}">
      <dgm:prSet/>
      <dgm:spPr/>
      <dgm:t>
        <a:bodyPr/>
        <a:lstStyle/>
        <a:p>
          <a:pPr>
            <a:defRPr cap="all"/>
          </a:pPr>
          <a:r>
            <a:rPr lang="en-US">
              <a:latin typeface="Calibri"/>
              <a:cs typeface="Calibri"/>
            </a:rPr>
            <a:t>Must ensure vertical takeoff and landing and efficient forward flight with OHS</a:t>
          </a:r>
        </a:p>
      </dgm:t>
    </dgm:pt>
    <dgm:pt modelId="{E87825DE-C516-4EAA-A42D-461B6754EA55}" type="parTrans" cxnId="{9D2AF1AF-24C1-4E46-889D-F85F0D32CB8A}">
      <dgm:prSet/>
      <dgm:spPr/>
      <dgm:t>
        <a:bodyPr/>
        <a:lstStyle/>
        <a:p>
          <a:endParaRPr lang="en-CA"/>
        </a:p>
      </dgm:t>
    </dgm:pt>
    <dgm:pt modelId="{F02730CD-2657-4D4C-9A64-66D34FD38206}" type="sibTrans" cxnId="{9D2AF1AF-24C1-4E46-889D-F85F0D32CB8A}">
      <dgm:prSet/>
      <dgm:spPr/>
      <dgm:t>
        <a:bodyPr/>
        <a:lstStyle/>
        <a:p>
          <a:endParaRPr lang="en-CA"/>
        </a:p>
      </dgm:t>
    </dgm:pt>
    <dgm:pt modelId="{51CDF6B9-566E-4D75-B003-1399A0120ACF}" type="pres">
      <dgm:prSet presAssocID="{08A1196E-6E82-4DDE-B580-3E01F0101C55}" presName="root" presStyleCnt="0">
        <dgm:presLayoutVars>
          <dgm:dir/>
          <dgm:resizeHandles val="exact"/>
        </dgm:presLayoutVars>
      </dgm:prSet>
      <dgm:spPr/>
    </dgm:pt>
    <dgm:pt modelId="{A20EDA1D-FF53-48DF-9033-452C49947A90}" type="pres">
      <dgm:prSet presAssocID="{17F16132-AA55-40B7-9B24-9C015FF7E108}" presName="compNode" presStyleCnt="0"/>
      <dgm:spPr/>
    </dgm:pt>
    <dgm:pt modelId="{2BD07F97-6D51-4EE1-BD1F-8FC750A8F5FA}" type="pres">
      <dgm:prSet presAssocID="{17F16132-AA55-40B7-9B24-9C015FF7E108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264E78A-0D51-468A-B763-675D4DDA1607}" type="pres">
      <dgm:prSet presAssocID="{17F16132-AA55-40B7-9B24-9C015FF7E10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EDDAEFC6-D0CF-4C83-A937-45D96157107E}" type="pres">
      <dgm:prSet presAssocID="{17F16132-AA55-40B7-9B24-9C015FF7E108}" presName="spaceRect" presStyleCnt="0"/>
      <dgm:spPr/>
    </dgm:pt>
    <dgm:pt modelId="{87F7271C-9EE6-4C78-AF21-0EF5C360E2A1}" type="pres">
      <dgm:prSet presAssocID="{17F16132-AA55-40B7-9B24-9C015FF7E108}" presName="textRect" presStyleLbl="revTx" presStyleIdx="0" presStyleCnt="5">
        <dgm:presLayoutVars>
          <dgm:chMax val="1"/>
          <dgm:chPref val="1"/>
        </dgm:presLayoutVars>
      </dgm:prSet>
      <dgm:spPr/>
    </dgm:pt>
    <dgm:pt modelId="{8FD507A5-8817-4F41-B57C-1B256F06430A}" type="pres">
      <dgm:prSet presAssocID="{2A552E5D-ABC5-4BE7-A968-A5416D936CFD}" presName="sibTrans" presStyleCnt="0"/>
      <dgm:spPr/>
    </dgm:pt>
    <dgm:pt modelId="{248DB7EA-2E95-44F3-A494-A4A37D65EFE0}" type="pres">
      <dgm:prSet presAssocID="{3C4CE934-4AE0-4A24-A5AB-491C04B945F6}" presName="compNode" presStyleCnt="0"/>
      <dgm:spPr/>
    </dgm:pt>
    <dgm:pt modelId="{0D1ECBF5-067B-4EF7-B6BA-58892287158F}" type="pres">
      <dgm:prSet presAssocID="{3C4CE934-4AE0-4A24-A5AB-491C04B945F6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88086DC-D97B-432D-9F0F-758B75CA3842}" type="pres">
      <dgm:prSet presAssocID="{3C4CE934-4AE0-4A24-A5AB-491C04B945F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7F015B4-6BCC-43FB-A789-2DD1EB4B056B}" type="pres">
      <dgm:prSet presAssocID="{3C4CE934-4AE0-4A24-A5AB-491C04B945F6}" presName="spaceRect" presStyleCnt="0"/>
      <dgm:spPr/>
    </dgm:pt>
    <dgm:pt modelId="{8F6E0CEA-D83E-4FC8-816D-C149E2778E2D}" type="pres">
      <dgm:prSet presAssocID="{3C4CE934-4AE0-4A24-A5AB-491C04B945F6}" presName="textRect" presStyleLbl="revTx" presStyleIdx="1" presStyleCnt="5">
        <dgm:presLayoutVars>
          <dgm:chMax val="1"/>
          <dgm:chPref val="1"/>
        </dgm:presLayoutVars>
      </dgm:prSet>
      <dgm:spPr/>
    </dgm:pt>
    <dgm:pt modelId="{A6018571-3AB4-48A3-AE50-7F5989D3ED40}" type="pres">
      <dgm:prSet presAssocID="{4A932B7A-B4A3-4E66-8A26-2567870D5716}" presName="sibTrans" presStyleCnt="0"/>
      <dgm:spPr/>
    </dgm:pt>
    <dgm:pt modelId="{EF7A8201-4FB8-4A82-B720-FCAFE6F4E752}" type="pres">
      <dgm:prSet presAssocID="{AE0B5DAE-E89E-48D4-A350-622B507197CA}" presName="compNode" presStyleCnt="0"/>
      <dgm:spPr/>
    </dgm:pt>
    <dgm:pt modelId="{728BB42D-6FA2-4552-A56E-BC09C7937B4C}" type="pres">
      <dgm:prSet presAssocID="{AE0B5DAE-E89E-48D4-A350-622B507197CA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rgbClr val="F0B400"/>
        </a:solidFill>
      </dgm:spPr>
    </dgm:pt>
    <dgm:pt modelId="{3D8E96C7-19CD-4D49-A6E0-6CD60666F983}" type="pres">
      <dgm:prSet presAssocID="{AE0B5DAE-E89E-48D4-A350-622B507197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adcopter with solid fill"/>
        </a:ext>
      </dgm:extLst>
    </dgm:pt>
    <dgm:pt modelId="{ACAA9AA0-072A-4587-B58D-CF9D1B8A88EB}" type="pres">
      <dgm:prSet presAssocID="{AE0B5DAE-E89E-48D4-A350-622B507197CA}" presName="spaceRect" presStyleCnt="0"/>
      <dgm:spPr/>
    </dgm:pt>
    <dgm:pt modelId="{1B2A857A-3EF5-4250-8A46-7AC79E77516C}" type="pres">
      <dgm:prSet presAssocID="{AE0B5DAE-E89E-48D4-A350-622B507197CA}" presName="textRect" presStyleLbl="revTx" presStyleIdx="2" presStyleCnt="5">
        <dgm:presLayoutVars>
          <dgm:chMax val="1"/>
          <dgm:chPref val="1"/>
        </dgm:presLayoutVars>
      </dgm:prSet>
      <dgm:spPr/>
    </dgm:pt>
    <dgm:pt modelId="{83B4FE58-FA68-4A8B-84A2-39869F13A0A7}" type="pres">
      <dgm:prSet presAssocID="{A99C8031-AA88-4DCD-A5EB-D95B130850DB}" presName="sibTrans" presStyleCnt="0"/>
      <dgm:spPr/>
    </dgm:pt>
    <dgm:pt modelId="{5D16627D-9D54-47E4-9E0E-B8FCEF39C7DF}" type="pres">
      <dgm:prSet presAssocID="{40F3C5FA-B624-4B27-9B5F-44328D713040}" presName="compNode" presStyleCnt="0"/>
      <dgm:spPr/>
    </dgm:pt>
    <dgm:pt modelId="{76641439-8F69-40A7-ADE5-BB618F61FCE7}" type="pres">
      <dgm:prSet presAssocID="{40F3C5FA-B624-4B27-9B5F-44328D71304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6D71FE6-24BE-4670-8578-515A47E48B51}" type="pres">
      <dgm:prSet presAssocID="{40F3C5FA-B624-4B27-9B5F-44328D71304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 with solid fill"/>
        </a:ext>
      </dgm:extLst>
    </dgm:pt>
    <dgm:pt modelId="{6FC1BDB8-3D23-4B52-8FF0-92336964ADC0}" type="pres">
      <dgm:prSet presAssocID="{40F3C5FA-B624-4B27-9B5F-44328D713040}" presName="spaceRect" presStyleCnt="0"/>
      <dgm:spPr/>
    </dgm:pt>
    <dgm:pt modelId="{A6F8489D-376D-4D17-9246-E0C34B8F8AC1}" type="pres">
      <dgm:prSet presAssocID="{40F3C5FA-B624-4B27-9B5F-44328D713040}" presName="textRect" presStyleLbl="revTx" presStyleIdx="3" presStyleCnt="5">
        <dgm:presLayoutVars>
          <dgm:chMax val="1"/>
          <dgm:chPref val="1"/>
        </dgm:presLayoutVars>
      </dgm:prSet>
      <dgm:spPr/>
    </dgm:pt>
    <dgm:pt modelId="{474209DD-26DE-49F5-8DA4-38DF811006D2}" type="pres">
      <dgm:prSet presAssocID="{F02730CD-2657-4D4C-9A64-66D34FD38206}" presName="sibTrans" presStyleCnt="0"/>
      <dgm:spPr/>
    </dgm:pt>
    <dgm:pt modelId="{570519B1-F14B-47DB-9CAC-478961A5878D}" type="pres">
      <dgm:prSet presAssocID="{5D3946F4-FDBB-49A6-85D6-3655C03EEAD9}" presName="compNode" presStyleCnt="0"/>
      <dgm:spPr/>
    </dgm:pt>
    <dgm:pt modelId="{2E20EA30-DF6C-4ADD-9D70-80872162A289}" type="pres">
      <dgm:prSet presAssocID="{5D3946F4-FDBB-49A6-85D6-3655C03EEAD9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96E1E3B-F140-4582-B58D-D1FB222E479B}" type="pres">
      <dgm:prSet presAssocID="{5D3946F4-FDBB-49A6-85D6-3655C03EEAD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E3F52F78-4B69-44D9-BD75-ADFF527CFFC7}" type="pres">
      <dgm:prSet presAssocID="{5D3946F4-FDBB-49A6-85D6-3655C03EEAD9}" presName="spaceRect" presStyleCnt="0"/>
      <dgm:spPr/>
    </dgm:pt>
    <dgm:pt modelId="{957CADF6-2BB9-47A6-BA25-FD99C9E3A39D}" type="pres">
      <dgm:prSet presAssocID="{5D3946F4-FDBB-49A6-85D6-3655C03EEAD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5BBD41-4B33-4884-8A1D-404036AC0E3A}" type="presOf" srcId="{5D3946F4-FDBB-49A6-85D6-3655C03EEAD9}" destId="{957CADF6-2BB9-47A6-BA25-FD99C9E3A39D}" srcOrd="0" destOrd="0" presId="urn:microsoft.com/office/officeart/2018/5/layout/IconLeafLabelList"/>
    <dgm:cxn modelId="{26A07368-7A23-4220-AC2E-35CC26B52393}" type="presOf" srcId="{17F16132-AA55-40B7-9B24-9C015FF7E108}" destId="{87F7271C-9EE6-4C78-AF21-0EF5C360E2A1}" srcOrd="0" destOrd="0" presId="urn:microsoft.com/office/officeart/2018/5/layout/IconLeafLabelList"/>
    <dgm:cxn modelId="{98AA7368-3343-4BB1-918E-470F6078AEFA}" srcId="{08A1196E-6E82-4DDE-B580-3E01F0101C55}" destId="{5D3946F4-FDBB-49A6-85D6-3655C03EEAD9}" srcOrd="4" destOrd="0" parTransId="{6EFA1CFC-6B5B-42E9-AA1D-7231D36B11E6}" sibTransId="{FC4CD5DD-26E4-4E5D-A9F0-10786A660F0E}"/>
    <dgm:cxn modelId="{DE840469-E5C5-448B-82D7-D971652D4F88}" srcId="{08A1196E-6E82-4DDE-B580-3E01F0101C55}" destId="{17F16132-AA55-40B7-9B24-9C015FF7E108}" srcOrd="0" destOrd="0" parTransId="{1EB1F2E1-05D1-40E9-8D8E-2C4A7EA2FEF2}" sibTransId="{2A552E5D-ABC5-4BE7-A968-A5416D936CFD}"/>
    <dgm:cxn modelId="{BEEB4687-8E45-4076-9BC7-F728403AB70C}" srcId="{08A1196E-6E82-4DDE-B580-3E01F0101C55}" destId="{3C4CE934-4AE0-4A24-A5AB-491C04B945F6}" srcOrd="1" destOrd="0" parTransId="{E87FF368-2EC7-44C8-8A74-2EFFA8AB1227}" sibTransId="{4A932B7A-B4A3-4E66-8A26-2567870D5716}"/>
    <dgm:cxn modelId="{6A50F594-246F-46F2-9299-E28ECD6FBC31}" type="presOf" srcId="{08A1196E-6E82-4DDE-B580-3E01F0101C55}" destId="{51CDF6B9-566E-4D75-B003-1399A0120ACF}" srcOrd="0" destOrd="0" presId="urn:microsoft.com/office/officeart/2018/5/layout/IconLeafLabelList"/>
    <dgm:cxn modelId="{5E3E2D97-3D27-436F-AC8C-E32708AA0FE4}" type="presOf" srcId="{AE0B5DAE-E89E-48D4-A350-622B507197CA}" destId="{1B2A857A-3EF5-4250-8A46-7AC79E77516C}" srcOrd="0" destOrd="0" presId="urn:microsoft.com/office/officeart/2018/5/layout/IconLeafLabelList"/>
    <dgm:cxn modelId="{E513BDAB-8642-44C4-B408-17D26694121F}" type="presOf" srcId="{40F3C5FA-B624-4B27-9B5F-44328D713040}" destId="{A6F8489D-376D-4D17-9246-E0C34B8F8AC1}" srcOrd="0" destOrd="0" presId="urn:microsoft.com/office/officeart/2018/5/layout/IconLeafLabelList"/>
    <dgm:cxn modelId="{9D2AF1AF-24C1-4E46-889D-F85F0D32CB8A}" srcId="{08A1196E-6E82-4DDE-B580-3E01F0101C55}" destId="{40F3C5FA-B624-4B27-9B5F-44328D713040}" srcOrd="3" destOrd="0" parTransId="{E87825DE-C516-4EAA-A42D-461B6754EA55}" sibTransId="{F02730CD-2657-4D4C-9A64-66D34FD38206}"/>
    <dgm:cxn modelId="{1E67DBEE-5156-4EE4-96EE-2BC37CB6AE24}" srcId="{08A1196E-6E82-4DDE-B580-3E01F0101C55}" destId="{AE0B5DAE-E89E-48D4-A350-622B507197CA}" srcOrd="2" destOrd="0" parTransId="{8FBB9EC4-3B94-418D-A953-3B9D78EB57EC}" sibTransId="{A99C8031-AA88-4DCD-A5EB-D95B130850DB}"/>
    <dgm:cxn modelId="{B48F70F6-6EA6-44E8-9409-32B1B42FBDDF}" type="presOf" srcId="{3C4CE934-4AE0-4A24-A5AB-491C04B945F6}" destId="{8F6E0CEA-D83E-4FC8-816D-C149E2778E2D}" srcOrd="0" destOrd="0" presId="urn:microsoft.com/office/officeart/2018/5/layout/IconLeafLabelList"/>
    <dgm:cxn modelId="{9BA1264B-22C7-45B7-BB97-1FF6BD1B6068}" type="presParOf" srcId="{51CDF6B9-566E-4D75-B003-1399A0120ACF}" destId="{A20EDA1D-FF53-48DF-9033-452C49947A90}" srcOrd="0" destOrd="0" presId="urn:microsoft.com/office/officeart/2018/5/layout/IconLeafLabelList"/>
    <dgm:cxn modelId="{62605D2A-FA05-4346-B9AC-62914D58399B}" type="presParOf" srcId="{A20EDA1D-FF53-48DF-9033-452C49947A90}" destId="{2BD07F97-6D51-4EE1-BD1F-8FC750A8F5FA}" srcOrd="0" destOrd="0" presId="urn:microsoft.com/office/officeart/2018/5/layout/IconLeafLabelList"/>
    <dgm:cxn modelId="{C707BE99-9C69-43E1-8BBE-95656C78E573}" type="presParOf" srcId="{A20EDA1D-FF53-48DF-9033-452C49947A90}" destId="{F264E78A-0D51-468A-B763-675D4DDA1607}" srcOrd="1" destOrd="0" presId="urn:microsoft.com/office/officeart/2018/5/layout/IconLeafLabelList"/>
    <dgm:cxn modelId="{12137DBC-33F5-410F-AB53-801B79EFC18B}" type="presParOf" srcId="{A20EDA1D-FF53-48DF-9033-452C49947A90}" destId="{EDDAEFC6-D0CF-4C83-A937-45D96157107E}" srcOrd="2" destOrd="0" presId="urn:microsoft.com/office/officeart/2018/5/layout/IconLeafLabelList"/>
    <dgm:cxn modelId="{FCC2298E-B9C0-4A00-8013-A5B0B061B500}" type="presParOf" srcId="{A20EDA1D-FF53-48DF-9033-452C49947A90}" destId="{87F7271C-9EE6-4C78-AF21-0EF5C360E2A1}" srcOrd="3" destOrd="0" presId="urn:microsoft.com/office/officeart/2018/5/layout/IconLeafLabelList"/>
    <dgm:cxn modelId="{0DB64CFF-7235-458F-98FE-E390BA24495A}" type="presParOf" srcId="{51CDF6B9-566E-4D75-B003-1399A0120ACF}" destId="{8FD507A5-8817-4F41-B57C-1B256F06430A}" srcOrd="1" destOrd="0" presId="urn:microsoft.com/office/officeart/2018/5/layout/IconLeafLabelList"/>
    <dgm:cxn modelId="{18CAFC5F-AB6A-440E-AACE-35EFF739D079}" type="presParOf" srcId="{51CDF6B9-566E-4D75-B003-1399A0120ACF}" destId="{248DB7EA-2E95-44F3-A494-A4A37D65EFE0}" srcOrd="2" destOrd="0" presId="urn:microsoft.com/office/officeart/2018/5/layout/IconLeafLabelList"/>
    <dgm:cxn modelId="{EA0BA36E-9B26-41E5-A263-09A751E04611}" type="presParOf" srcId="{248DB7EA-2E95-44F3-A494-A4A37D65EFE0}" destId="{0D1ECBF5-067B-4EF7-B6BA-58892287158F}" srcOrd="0" destOrd="0" presId="urn:microsoft.com/office/officeart/2018/5/layout/IconLeafLabelList"/>
    <dgm:cxn modelId="{5B5B692C-7CA0-43AB-BDA5-CC415F0BA063}" type="presParOf" srcId="{248DB7EA-2E95-44F3-A494-A4A37D65EFE0}" destId="{288086DC-D97B-432D-9F0F-758B75CA3842}" srcOrd="1" destOrd="0" presId="urn:microsoft.com/office/officeart/2018/5/layout/IconLeafLabelList"/>
    <dgm:cxn modelId="{9CB6279D-7FD3-4B65-96DE-98EE0EF867F8}" type="presParOf" srcId="{248DB7EA-2E95-44F3-A494-A4A37D65EFE0}" destId="{07F015B4-6BCC-43FB-A789-2DD1EB4B056B}" srcOrd="2" destOrd="0" presId="urn:microsoft.com/office/officeart/2018/5/layout/IconLeafLabelList"/>
    <dgm:cxn modelId="{C8AC9768-EB47-4607-93E3-07176AEDD755}" type="presParOf" srcId="{248DB7EA-2E95-44F3-A494-A4A37D65EFE0}" destId="{8F6E0CEA-D83E-4FC8-816D-C149E2778E2D}" srcOrd="3" destOrd="0" presId="urn:microsoft.com/office/officeart/2018/5/layout/IconLeafLabelList"/>
    <dgm:cxn modelId="{296EEDA9-A9AE-4F0F-B177-8CCA257D1E7D}" type="presParOf" srcId="{51CDF6B9-566E-4D75-B003-1399A0120ACF}" destId="{A6018571-3AB4-48A3-AE50-7F5989D3ED40}" srcOrd="3" destOrd="0" presId="urn:microsoft.com/office/officeart/2018/5/layout/IconLeafLabelList"/>
    <dgm:cxn modelId="{F523835A-176A-452D-9CE5-8B153C524423}" type="presParOf" srcId="{51CDF6B9-566E-4D75-B003-1399A0120ACF}" destId="{EF7A8201-4FB8-4A82-B720-FCAFE6F4E752}" srcOrd="4" destOrd="0" presId="urn:microsoft.com/office/officeart/2018/5/layout/IconLeafLabelList"/>
    <dgm:cxn modelId="{57614BEE-543A-4591-B8DC-5E170DE671C7}" type="presParOf" srcId="{EF7A8201-4FB8-4A82-B720-FCAFE6F4E752}" destId="{728BB42D-6FA2-4552-A56E-BC09C7937B4C}" srcOrd="0" destOrd="0" presId="urn:microsoft.com/office/officeart/2018/5/layout/IconLeafLabelList"/>
    <dgm:cxn modelId="{46DF5100-F492-45D0-912D-62AAA2DE8B88}" type="presParOf" srcId="{EF7A8201-4FB8-4A82-B720-FCAFE6F4E752}" destId="{3D8E96C7-19CD-4D49-A6E0-6CD60666F983}" srcOrd="1" destOrd="0" presId="urn:microsoft.com/office/officeart/2018/5/layout/IconLeafLabelList"/>
    <dgm:cxn modelId="{29F34EF1-0740-4E0C-A24C-3665A55B8904}" type="presParOf" srcId="{EF7A8201-4FB8-4A82-B720-FCAFE6F4E752}" destId="{ACAA9AA0-072A-4587-B58D-CF9D1B8A88EB}" srcOrd="2" destOrd="0" presId="urn:microsoft.com/office/officeart/2018/5/layout/IconLeafLabelList"/>
    <dgm:cxn modelId="{52F1D0F7-5653-477E-9750-6F0F49C26433}" type="presParOf" srcId="{EF7A8201-4FB8-4A82-B720-FCAFE6F4E752}" destId="{1B2A857A-3EF5-4250-8A46-7AC79E77516C}" srcOrd="3" destOrd="0" presId="urn:microsoft.com/office/officeart/2018/5/layout/IconLeafLabelList"/>
    <dgm:cxn modelId="{0A49623C-D569-495B-806D-D7A5590037C7}" type="presParOf" srcId="{51CDF6B9-566E-4D75-B003-1399A0120ACF}" destId="{83B4FE58-FA68-4A8B-84A2-39869F13A0A7}" srcOrd="5" destOrd="0" presId="urn:microsoft.com/office/officeart/2018/5/layout/IconLeafLabelList"/>
    <dgm:cxn modelId="{DE36910E-43EB-4F1A-9F78-926C44121458}" type="presParOf" srcId="{51CDF6B9-566E-4D75-B003-1399A0120ACF}" destId="{5D16627D-9D54-47E4-9E0E-B8FCEF39C7DF}" srcOrd="6" destOrd="0" presId="urn:microsoft.com/office/officeart/2018/5/layout/IconLeafLabelList"/>
    <dgm:cxn modelId="{CBB38ADD-C72D-4848-BB7E-599701D4018F}" type="presParOf" srcId="{5D16627D-9D54-47E4-9E0E-B8FCEF39C7DF}" destId="{76641439-8F69-40A7-ADE5-BB618F61FCE7}" srcOrd="0" destOrd="0" presId="urn:microsoft.com/office/officeart/2018/5/layout/IconLeafLabelList"/>
    <dgm:cxn modelId="{77261499-ACA3-40FC-B9B0-F5D111C7DA68}" type="presParOf" srcId="{5D16627D-9D54-47E4-9E0E-B8FCEF39C7DF}" destId="{96D71FE6-24BE-4670-8578-515A47E48B51}" srcOrd="1" destOrd="0" presId="urn:microsoft.com/office/officeart/2018/5/layout/IconLeafLabelList"/>
    <dgm:cxn modelId="{89841823-6AA2-4E4E-91CD-CC0FD38F4D21}" type="presParOf" srcId="{5D16627D-9D54-47E4-9E0E-B8FCEF39C7DF}" destId="{6FC1BDB8-3D23-4B52-8FF0-92336964ADC0}" srcOrd="2" destOrd="0" presId="urn:microsoft.com/office/officeart/2018/5/layout/IconLeafLabelList"/>
    <dgm:cxn modelId="{00A5ADBA-A4A9-404B-A17E-BF17A88AF348}" type="presParOf" srcId="{5D16627D-9D54-47E4-9E0E-B8FCEF39C7DF}" destId="{A6F8489D-376D-4D17-9246-E0C34B8F8AC1}" srcOrd="3" destOrd="0" presId="urn:microsoft.com/office/officeart/2018/5/layout/IconLeafLabelList"/>
    <dgm:cxn modelId="{D23A7BBA-E55B-4598-ACC6-46076170D918}" type="presParOf" srcId="{51CDF6B9-566E-4D75-B003-1399A0120ACF}" destId="{474209DD-26DE-49F5-8DA4-38DF811006D2}" srcOrd="7" destOrd="0" presId="urn:microsoft.com/office/officeart/2018/5/layout/IconLeafLabelList"/>
    <dgm:cxn modelId="{93813225-01C2-4EAB-9F72-9EAB08E85E56}" type="presParOf" srcId="{51CDF6B9-566E-4D75-B003-1399A0120ACF}" destId="{570519B1-F14B-47DB-9CAC-478961A5878D}" srcOrd="8" destOrd="0" presId="urn:microsoft.com/office/officeart/2018/5/layout/IconLeafLabelList"/>
    <dgm:cxn modelId="{D58E8511-B51B-4C92-9C0B-F9199B86B9A7}" type="presParOf" srcId="{570519B1-F14B-47DB-9CAC-478961A5878D}" destId="{2E20EA30-DF6C-4ADD-9D70-80872162A289}" srcOrd="0" destOrd="0" presId="urn:microsoft.com/office/officeart/2018/5/layout/IconLeafLabelList"/>
    <dgm:cxn modelId="{8BB6C241-2D9C-4865-8E7F-0C0E2A15D066}" type="presParOf" srcId="{570519B1-F14B-47DB-9CAC-478961A5878D}" destId="{C96E1E3B-F140-4582-B58D-D1FB222E479B}" srcOrd="1" destOrd="0" presId="urn:microsoft.com/office/officeart/2018/5/layout/IconLeafLabelList"/>
    <dgm:cxn modelId="{A9F281DD-D766-4013-9310-AFC58ADD5F5D}" type="presParOf" srcId="{570519B1-F14B-47DB-9CAC-478961A5878D}" destId="{E3F52F78-4B69-44D9-BD75-ADFF527CFFC7}" srcOrd="2" destOrd="0" presId="urn:microsoft.com/office/officeart/2018/5/layout/IconLeafLabelList"/>
    <dgm:cxn modelId="{82C5AEF4-CDD4-4BAA-8422-A6931CCB1053}" type="presParOf" srcId="{570519B1-F14B-47DB-9CAC-478961A5878D}" destId="{957CADF6-2BB9-47A6-BA25-FD99C9E3A3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6199B4-849A-4ECF-96EF-A9767D11A9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C4C83F-DDB2-4349-8554-6D5BDBAC34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Semester 1:</a:t>
          </a:r>
        </a:p>
        <a:p>
          <a:pPr>
            <a:lnSpc>
              <a:spcPct val="100000"/>
            </a:lnSpc>
          </a:pPr>
          <a:r>
            <a:rPr lang="en-US"/>
            <a:t>Successful VTOL Flight</a:t>
          </a:r>
        </a:p>
      </dgm:t>
    </dgm:pt>
    <dgm:pt modelId="{253AD717-1FA9-47F5-B961-7D6B4C7F0F05}" type="parTrans" cxnId="{1B386AD9-A0D9-4EB2-A419-986021E4B2C0}">
      <dgm:prSet/>
      <dgm:spPr/>
      <dgm:t>
        <a:bodyPr/>
        <a:lstStyle/>
        <a:p>
          <a:endParaRPr lang="en-US"/>
        </a:p>
      </dgm:t>
    </dgm:pt>
    <dgm:pt modelId="{1EA3B584-33E0-47F4-8849-983D95331C19}" type="sibTrans" cxnId="{1B386AD9-A0D9-4EB2-A419-986021E4B2C0}">
      <dgm:prSet/>
      <dgm:spPr/>
      <dgm:t>
        <a:bodyPr/>
        <a:lstStyle/>
        <a:p>
          <a:endParaRPr lang="en-US"/>
        </a:p>
      </dgm:t>
    </dgm:pt>
    <dgm:pt modelId="{15CA0D99-3BC1-42C3-BA89-A191370231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Semester 2:</a:t>
          </a:r>
        </a:p>
        <a:p>
          <a:pPr>
            <a:lnSpc>
              <a:spcPct val="100000"/>
            </a:lnSpc>
          </a:pPr>
          <a:r>
            <a:rPr lang="en-US"/>
            <a:t>Successful VTOL + Forward Flight With OHS Concepts</a:t>
          </a:r>
        </a:p>
      </dgm:t>
    </dgm:pt>
    <dgm:pt modelId="{C45B04DD-6EB2-48B8-95EE-A8CF6B0F6477}" type="parTrans" cxnId="{7BCF3AB2-BFB2-499D-B3AF-F4E139735F5E}">
      <dgm:prSet/>
      <dgm:spPr/>
      <dgm:t>
        <a:bodyPr/>
        <a:lstStyle/>
        <a:p>
          <a:endParaRPr lang="en-US"/>
        </a:p>
      </dgm:t>
    </dgm:pt>
    <dgm:pt modelId="{D15E4F71-B78F-40F0-939E-D54E41C6FF53}" type="sibTrans" cxnId="{7BCF3AB2-BFB2-499D-B3AF-F4E139735F5E}">
      <dgm:prSet/>
      <dgm:spPr/>
      <dgm:t>
        <a:bodyPr/>
        <a:lstStyle/>
        <a:p>
          <a:endParaRPr lang="en-US"/>
        </a:p>
      </dgm:t>
    </dgm:pt>
    <dgm:pt modelId="{663A8AF4-FF79-4E7B-BA12-8D43564290E9}" type="pres">
      <dgm:prSet presAssocID="{466199B4-849A-4ECF-96EF-A9767D11A9C4}" presName="root" presStyleCnt="0">
        <dgm:presLayoutVars>
          <dgm:dir/>
          <dgm:resizeHandles val="exact"/>
        </dgm:presLayoutVars>
      </dgm:prSet>
      <dgm:spPr/>
    </dgm:pt>
    <dgm:pt modelId="{899980F7-4EEB-44DE-87E9-651366472789}" type="pres">
      <dgm:prSet presAssocID="{BEC4C83F-DDB2-4349-8554-6D5BDBAC3499}" presName="compNode" presStyleCnt="0"/>
      <dgm:spPr/>
    </dgm:pt>
    <dgm:pt modelId="{88BD43C2-F48E-4F97-A15E-D10873F6967C}" type="pres">
      <dgm:prSet presAssocID="{BEC4C83F-DDB2-4349-8554-6D5BDBAC3499}" presName="bgRect" presStyleLbl="bgShp" presStyleIdx="0" presStyleCnt="2"/>
      <dgm:spPr/>
    </dgm:pt>
    <dgm:pt modelId="{16833A77-176A-48B2-9EA2-FCB77BB9556A}" type="pres">
      <dgm:prSet presAssocID="{BEC4C83F-DDB2-4349-8554-6D5BDBAC3499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EBEC06E1-A792-44C9-9C7D-6ECE45580D42}" type="pres">
      <dgm:prSet presAssocID="{BEC4C83F-DDB2-4349-8554-6D5BDBAC3499}" presName="spaceRect" presStyleCnt="0"/>
      <dgm:spPr/>
    </dgm:pt>
    <dgm:pt modelId="{10653BEC-0DBF-41DC-B592-615D52DCFBAF}" type="pres">
      <dgm:prSet presAssocID="{BEC4C83F-DDB2-4349-8554-6D5BDBAC3499}" presName="parTx" presStyleLbl="revTx" presStyleIdx="0" presStyleCnt="2">
        <dgm:presLayoutVars>
          <dgm:chMax val="0"/>
          <dgm:chPref val="0"/>
        </dgm:presLayoutVars>
      </dgm:prSet>
      <dgm:spPr/>
    </dgm:pt>
    <dgm:pt modelId="{5FEF7947-9309-4541-9F67-E7405B836C7D}" type="pres">
      <dgm:prSet presAssocID="{1EA3B584-33E0-47F4-8849-983D95331C19}" presName="sibTrans" presStyleCnt="0"/>
      <dgm:spPr/>
    </dgm:pt>
    <dgm:pt modelId="{33F72B84-E384-4E01-A18E-AE381BDFE8ED}" type="pres">
      <dgm:prSet presAssocID="{15CA0D99-3BC1-42C3-BA89-A19137023166}" presName="compNode" presStyleCnt="0"/>
      <dgm:spPr/>
    </dgm:pt>
    <dgm:pt modelId="{446249AE-F8BA-4990-8901-36C651ECEDDE}" type="pres">
      <dgm:prSet presAssocID="{15CA0D99-3BC1-42C3-BA89-A19137023166}" presName="bgRect" presStyleLbl="bgShp" presStyleIdx="1" presStyleCnt="2"/>
      <dgm:spPr/>
    </dgm:pt>
    <dgm:pt modelId="{929B6F34-D673-4140-AE3C-24E8C6762038}" type="pres">
      <dgm:prSet presAssocID="{15CA0D99-3BC1-42C3-BA89-A19137023166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70483745-95CB-4B36-AE36-26178709BDE1}" type="pres">
      <dgm:prSet presAssocID="{15CA0D99-3BC1-42C3-BA89-A19137023166}" presName="spaceRect" presStyleCnt="0"/>
      <dgm:spPr/>
    </dgm:pt>
    <dgm:pt modelId="{36746EFE-E21F-4825-8CA4-9E24655599DF}" type="pres">
      <dgm:prSet presAssocID="{15CA0D99-3BC1-42C3-BA89-A1913702316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3E45C0E-F0C5-43DC-B1E6-948A74F5D629}" type="presOf" srcId="{466199B4-849A-4ECF-96EF-A9767D11A9C4}" destId="{663A8AF4-FF79-4E7B-BA12-8D43564290E9}" srcOrd="0" destOrd="0" presId="urn:microsoft.com/office/officeart/2018/2/layout/IconVerticalSolidList"/>
    <dgm:cxn modelId="{9851D929-E3EF-44A1-82C4-B30EFBC870EE}" type="presOf" srcId="{15CA0D99-3BC1-42C3-BA89-A19137023166}" destId="{36746EFE-E21F-4825-8CA4-9E24655599DF}" srcOrd="0" destOrd="0" presId="urn:microsoft.com/office/officeart/2018/2/layout/IconVerticalSolidList"/>
    <dgm:cxn modelId="{9E54714A-BA35-4647-89D2-356D2680FE74}" type="presOf" srcId="{BEC4C83F-DDB2-4349-8554-6D5BDBAC3499}" destId="{10653BEC-0DBF-41DC-B592-615D52DCFBAF}" srcOrd="0" destOrd="0" presId="urn:microsoft.com/office/officeart/2018/2/layout/IconVerticalSolidList"/>
    <dgm:cxn modelId="{7BCF3AB2-BFB2-499D-B3AF-F4E139735F5E}" srcId="{466199B4-849A-4ECF-96EF-A9767D11A9C4}" destId="{15CA0D99-3BC1-42C3-BA89-A19137023166}" srcOrd="1" destOrd="0" parTransId="{C45B04DD-6EB2-48B8-95EE-A8CF6B0F6477}" sibTransId="{D15E4F71-B78F-40F0-939E-D54E41C6FF53}"/>
    <dgm:cxn modelId="{1B386AD9-A0D9-4EB2-A419-986021E4B2C0}" srcId="{466199B4-849A-4ECF-96EF-A9767D11A9C4}" destId="{BEC4C83F-DDB2-4349-8554-6D5BDBAC3499}" srcOrd="0" destOrd="0" parTransId="{253AD717-1FA9-47F5-B961-7D6B4C7F0F05}" sibTransId="{1EA3B584-33E0-47F4-8849-983D95331C19}"/>
    <dgm:cxn modelId="{9FB7F11A-7FE2-4612-812C-22465270570F}" type="presParOf" srcId="{663A8AF4-FF79-4E7B-BA12-8D43564290E9}" destId="{899980F7-4EEB-44DE-87E9-651366472789}" srcOrd="0" destOrd="0" presId="urn:microsoft.com/office/officeart/2018/2/layout/IconVerticalSolidList"/>
    <dgm:cxn modelId="{24F1F3C3-0ADE-467C-A522-D65F75B7A93F}" type="presParOf" srcId="{899980F7-4EEB-44DE-87E9-651366472789}" destId="{88BD43C2-F48E-4F97-A15E-D10873F6967C}" srcOrd="0" destOrd="0" presId="urn:microsoft.com/office/officeart/2018/2/layout/IconVerticalSolidList"/>
    <dgm:cxn modelId="{1FE88BB3-16FE-43E1-8235-377C6E189C2D}" type="presParOf" srcId="{899980F7-4EEB-44DE-87E9-651366472789}" destId="{16833A77-176A-48B2-9EA2-FCB77BB9556A}" srcOrd="1" destOrd="0" presId="urn:microsoft.com/office/officeart/2018/2/layout/IconVerticalSolidList"/>
    <dgm:cxn modelId="{AE44648B-63E2-441F-B198-C762698E9B19}" type="presParOf" srcId="{899980F7-4EEB-44DE-87E9-651366472789}" destId="{EBEC06E1-A792-44C9-9C7D-6ECE45580D42}" srcOrd="2" destOrd="0" presId="urn:microsoft.com/office/officeart/2018/2/layout/IconVerticalSolidList"/>
    <dgm:cxn modelId="{13DFC783-AE55-4D5D-BB16-E42E8F7075AF}" type="presParOf" srcId="{899980F7-4EEB-44DE-87E9-651366472789}" destId="{10653BEC-0DBF-41DC-B592-615D52DCFBAF}" srcOrd="3" destOrd="0" presId="urn:microsoft.com/office/officeart/2018/2/layout/IconVerticalSolidList"/>
    <dgm:cxn modelId="{A75F57D2-2A6C-4CA8-9BE0-06C68CB41B05}" type="presParOf" srcId="{663A8AF4-FF79-4E7B-BA12-8D43564290E9}" destId="{5FEF7947-9309-4541-9F67-E7405B836C7D}" srcOrd="1" destOrd="0" presId="urn:microsoft.com/office/officeart/2018/2/layout/IconVerticalSolidList"/>
    <dgm:cxn modelId="{FA7D4BA0-1901-45A9-B62B-C065DE662A14}" type="presParOf" srcId="{663A8AF4-FF79-4E7B-BA12-8D43564290E9}" destId="{33F72B84-E384-4E01-A18E-AE381BDFE8ED}" srcOrd="2" destOrd="0" presId="urn:microsoft.com/office/officeart/2018/2/layout/IconVerticalSolidList"/>
    <dgm:cxn modelId="{0BFEF7D9-3190-4832-B811-AEF3193A9C1D}" type="presParOf" srcId="{33F72B84-E384-4E01-A18E-AE381BDFE8ED}" destId="{446249AE-F8BA-4990-8901-36C651ECEDDE}" srcOrd="0" destOrd="0" presId="urn:microsoft.com/office/officeart/2018/2/layout/IconVerticalSolidList"/>
    <dgm:cxn modelId="{1CDFC60E-4F3A-4F9E-B188-2BC7E4BCCBFC}" type="presParOf" srcId="{33F72B84-E384-4E01-A18E-AE381BDFE8ED}" destId="{929B6F34-D673-4140-AE3C-24E8C6762038}" srcOrd="1" destOrd="0" presId="urn:microsoft.com/office/officeart/2018/2/layout/IconVerticalSolidList"/>
    <dgm:cxn modelId="{670B9EB2-8FFA-41E4-9784-C27D022C7908}" type="presParOf" srcId="{33F72B84-E384-4E01-A18E-AE381BDFE8ED}" destId="{70483745-95CB-4B36-AE36-26178709BDE1}" srcOrd="2" destOrd="0" presId="urn:microsoft.com/office/officeart/2018/2/layout/IconVerticalSolidList"/>
    <dgm:cxn modelId="{C7BDEAA9-ACD8-4C99-AEC1-25D4514EBCBA}" type="presParOf" srcId="{33F72B84-E384-4E01-A18E-AE381BDFE8ED}" destId="{36746EFE-E21F-4825-8CA4-9E24655599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753F14-C750-4C1A-A0E1-217B075CE145}" type="doc">
      <dgm:prSet loTypeId="urn:microsoft.com/office/officeart/2017/3/layout/HorizontalLabels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945159-ADB8-4049-8F54-75B98E90A8CD}">
      <dgm:prSet/>
      <dgm:spPr/>
      <dgm:t>
        <a:bodyPr/>
        <a:lstStyle/>
        <a:p>
          <a:pPr>
            <a:defRPr b="1"/>
          </a:pPr>
          <a:r>
            <a:rPr lang="en-US"/>
            <a:t>13 Nov.</a:t>
          </a:r>
        </a:p>
      </dgm:t>
    </dgm:pt>
    <dgm:pt modelId="{07616C78-0996-42BE-BF0C-52E40BA409FB}" type="parTrans" cxnId="{758B341E-AE25-4CC1-9093-29BAED239EFA}">
      <dgm:prSet/>
      <dgm:spPr/>
      <dgm:t>
        <a:bodyPr/>
        <a:lstStyle/>
        <a:p>
          <a:endParaRPr lang="en-US"/>
        </a:p>
      </dgm:t>
    </dgm:pt>
    <dgm:pt modelId="{2F4C7B9A-738E-4AF6-B150-A08AC66BFFA8}" type="sibTrans" cxnId="{758B341E-AE25-4CC1-9093-29BAED239EFA}">
      <dgm:prSet/>
      <dgm:spPr/>
      <dgm:t>
        <a:bodyPr/>
        <a:lstStyle/>
        <a:p>
          <a:endParaRPr lang="en-US"/>
        </a:p>
      </dgm:t>
    </dgm:pt>
    <dgm:pt modelId="{023C05D7-2446-46FB-B83A-52C0D21387E0}">
      <dgm:prSet/>
      <dgm:spPr/>
      <dgm:t>
        <a:bodyPr/>
        <a:lstStyle/>
        <a:p>
          <a:r>
            <a:rPr lang="en-US"/>
            <a:t>Start of Fall Reading Week:</a:t>
          </a:r>
        </a:p>
      </dgm:t>
    </dgm:pt>
    <dgm:pt modelId="{8429B463-DBFF-4098-89DA-D84DDEFA233E}" type="parTrans" cxnId="{B72A69CC-F9FB-4260-8808-645C0424D8C0}">
      <dgm:prSet/>
      <dgm:spPr/>
      <dgm:t>
        <a:bodyPr/>
        <a:lstStyle/>
        <a:p>
          <a:endParaRPr lang="en-US"/>
        </a:p>
      </dgm:t>
    </dgm:pt>
    <dgm:pt modelId="{DB3493F3-FC7A-4B49-8194-B1F7425293D1}" type="sibTrans" cxnId="{B72A69CC-F9FB-4260-8808-645C0424D8C0}">
      <dgm:prSet/>
      <dgm:spPr/>
      <dgm:t>
        <a:bodyPr/>
        <a:lstStyle/>
        <a:p>
          <a:endParaRPr lang="en-US"/>
        </a:p>
      </dgm:t>
    </dgm:pt>
    <dgm:pt modelId="{4513B7FF-1F39-449C-876D-13595C05B66C}">
      <dgm:prSet/>
      <dgm:spPr/>
      <dgm:t>
        <a:bodyPr/>
        <a:lstStyle/>
        <a:p>
          <a:r>
            <a:rPr lang="en-US"/>
            <a:t>CAD models completed, avionics gathered, current prototypes 3D printed</a:t>
          </a:r>
        </a:p>
      </dgm:t>
    </dgm:pt>
    <dgm:pt modelId="{3B500C76-A6E0-4FDF-9783-5939E01B000B}" type="parTrans" cxnId="{3E6C55FB-9654-4A91-B9E4-8355D64BE3A1}">
      <dgm:prSet/>
      <dgm:spPr/>
      <dgm:t>
        <a:bodyPr/>
        <a:lstStyle/>
        <a:p>
          <a:endParaRPr lang="en-US"/>
        </a:p>
      </dgm:t>
    </dgm:pt>
    <dgm:pt modelId="{FEB33C9C-1739-4820-9980-29ABED514F1D}" type="sibTrans" cxnId="{3E6C55FB-9654-4A91-B9E4-8355D64BE3A1}">
      <dgm:prSet/>
      <dgm:spPr/>
      <dgm:t>
        <a:bodyPr/>
        <a:lstStyle/>
        <a:p>
          <a:endParaRPr lang="en-US"/>
        </a:p>
      </dgm:t>
    </dgm:pt>
    <dgm:pt modelId="{0935D9E0-9745-466A-BBAE-97EA67DD18A1}">
      <dgm:prSet/>
      <dgm:spPr/>
      <dgm:t>
        <a:bodyPr/>
        <a:lstStyle/>
        <a:p>
          <a:pPr>
            <a:defRPr b="1"/>
          </a:pPr>
          <a:r>
            <a:rPr lang="en-US"/>
            <a:t>19 Nov.</a:t>
          </a:r>
        </a:p>
      </dgm:t>
    </dgm:pt>
    <dgm:pt modelId="{44E57D10-1A97-4039-AC78-49D1ED481496}" type="parTrans" cxnId="{88B4D3CD-FEE8-4B9B-95A6-C8134CEDB59C}">
      <dgm:prSet/>
      <dgm:spPr/>
      <dgm:t>
        <a:bodyPr/>
        <a:lstStyle/>
        <a:p>
          <a:endParaRPr lang="en-US"/>
        </a:p>
      </dgm:t>
    </dgm:pt>
    <dgm:pt modelId="{6E91F242-4907-4523-813D-C8954D849847}" type="sibTrans" cxnId="{88B4D3CD-FEE8-4B9B-95A6-C8134CEDB59C}">
      <dgm:prSet/>
      <dgm:spPr/>
      <dgm:t>
        <a:bodyPr/>
        <a:lstStyle/>
        <a:p>
          <a:endParaRPr lang="en-US"/>
        </a:p>
      </dgm:t>
    </dgm:pt>
    <dgm:pt modelId="{5045C887-A42F-4302-B6A5-27C7A5A3C5BC}">
      <dgm:prSet/>
      <dgm:spPr/>
      <dgm:t>
        <a:bodyPr/>
        <a:lstStyle/>
        <a:p>
          <a:r>
            <a:rPr lang="en-US"/>
            <a:t>End of Fall Reading Week:</a:t>
          </a:r>
        </a:p>
      </dgm:t>
    </dgm:pt>
    <dgm:pt modelId="{3F98E320-8A57-4FEA-93B1-973BF77DC760}" type="parTrans" cxnId="{D930AE44-D5BE-4093-AED6-6D7608347A0F}">
      <dgm:prSet/>
      <dgm:spPr/>
      <dgm:t>
        <a:bodyPr/>
        <a:lstStyle/>
        <a:p>
          <a:endParaRPr lang="en-US"/>
        </a:p>
      </dgm:t>
    </dgm:pt>
    <dgm:pt modelId="{4FEA00CA-3EF9-4671-A5A6-63877122B172}" type="sibTrans" cxnId="{D930AE44-D5BE-4093-AED6-6D7608347A0F}">
      <dgm:prSet/>
      <dgm:spPr/>
      <dgm:t>
        <a:bodyPr/>
        <a:lstStyle/>
        <a:p>
          <a:endParaRPr lang="en-US"/>
        </a:p>
      </dgm:t>
    </dgm:pt>
    <dgm:pt modelId="{299E4741-EA31-49B2-A8F4-0832A2F79D96}">
      <dgm:prSet/>
      <dgm:spPr/>
      <dgm:t>
        <a:bodyPr/>
        <a:lstStyle/>
        <a:p>
          <a:r>
            <a:rPr lang="en-US"/>
            <a:t>Flight tests completed for current prototypes</a:t>
          </a:r>
        </a:p>
      </dgm:t>
    </dgm:pt>
    <dgm:pt modelId="{1E9F7721-80FB-4775-8954-B470E9AE8710}" type="parTrans" cxnId="{DEC4159D-B87C-456F-AAE5-B0929C6879F7}">
      <dgm:prSet/>
      <dgm:spPr/>
      <dgm:t>
        <a:bodyPr/>
        <a:lstStyle/>
        <a:p>
          <a:endParaRPr lang="en-US"/>
        </a:p>
      </dgm:t>
    </dgm:pt>
    <dgm:pt modelId="{361EB358-04F9-47B1-94F1-F65C3AC89F28}" type="sibTrans" cxnId="{DEC4159D-B87C-456F-AAE5-B0929C6879F7}">
      <dgm:prSet/>
      <dgm:spPr/>
      <dgm:t>
        <a:bodyPr/>
        <a:lstStyle/>
        <a:p>
          <a:endParaRPr lang="en-US"/>
        </a:p>
      </dgm:t>
    </dgm:pt>
    <dgm:pt modelId="{6315F28D-544B-422B-A641-7232ED5BE205}">
      <dgm:prSet/>
      <dgm:spPr/>
      <dgm:t>
        <a:bodyPr/>
        <a:lstStyle/>
        <a:p>
          <a:pPr>
            <a:defRPr b="1"/>
          </a:pPr>
          <a:r>
            <a:rPr lang="en-US"/>
            <a:t>22 Dec.</a:t>
          </a:r>
        </a:p>
      </dgm:t>
    </dgm:pt>
    <dgm:pt modelId="{2028538C-B5EA-440E-80BA-64D47704EE18}" type="parTrans" cxnId="{8E1DF586-2C66-44A4-A3A5-84A8371892C1}">
      <dgm:prSet/>
      <dgm:spPr/>
      <dgm:t>
        <a:bodyPr/>
        <a:lstStyle/>
        <a:p>
          <a:endParaRPr lang="en-US"/>
        </a:p>
      </dgm:t>
    </dgm:pt>
    <dgm:pt modelId="{361F7C86-B866-416F-9672-C62A8523A9DC}" type="sibTrans" cxnId="{8E1DF586-2C66-44A4-A3A5-84A8371892C1}">
      <dgm:prSet/>
      <dgm:spPr/>
      <dgm:t>
        <a:bodyPr/>
        <a:lstStyle/>
        <a:p>
          <a:endParaRPr lang="en-US"/>
        </a:p>
      </dgm:t>
    </dgm:pt>
    <dgm:pt modelId="{7DEEEEC2-81E9-4287-8C93-853DE424392A}">
      <dgm:prSet/>
      <dgm:spPr/>
      <dgm:t>
        <a:bodyPr/>
        <a:lstStyle/>
        <a:p>
          <a:r>
            <a:rPr lang="en-US"/>
            <a:t>End of Fall Exams:</a:t>
          </a:r>
        </a:p>
      </dgm:t>
    </dgm:pt>
    <dgm:pt modelId="{197FDFEC-F376-4572-A3C0-1FE1CC8CFCE6}" type="parTrans" cxnId="{FF6F3C78-1FF0-4695-97B7-FBEA2038785C}">
      <dgm:prSet/>
      <dgm:spPr/>
      <dgm:t>
        <a:bodyPr/>
        <a:lstStyle/>
        <a:p>
          <a:endParaRPr lang="en-US"/>
        </a:p>
      </dgm:t>
    </dgm:pt>
    <dgm:pt modelId="{FD50007F-6E8B-4466-AF18-0800B47BD006}" type="sibTrans" cxnId="{FF6F3C78-1FF0-4695-97B7-FBEA2038785C}">
      <dgm:prSet/>
      <dgm:spPr/>
      <dgm:t>
        <a:bodyPr/>
        <a:lstStyle/>
        <a:p>
          <a:endParaRPr lang="en-US"/>
        </a:p>
      </dgm:t>
    </dgm:pt>
    <dgm:pt modelId="{8CB0CA3E-9001-43A0-8625-DBB528025718}">
      <dgm:prSet/>
      <dgm:spPr/>
      <dgm:t>
        <a:bodyPr/>
        <a:lstStyle/>
        <a:p>
          <a:r>
            <a:rPr lang="en-US"/>
            <a:t>Successful VTOL flying abilities</a:t>
          </a:r>
        </a:p>
      </dgm:t>
    </dgm:pt>
    <dgm:pt modelId="{B10A8DE1-A0F7-4F39-8AC4-D18979D2593B}" type="parTrans" cxnId="{F51C2D9E-46CB-45A2-A9D1-4427D1F0305D}">
      <dgm:prSet/>
      <dgm:spPr/>
      <dgm:t>
        <a:bodyPr/>
        <a:lstStyle/>
        <a:p>
          <a:endParaRPr lang="en-US"/>
        </a:p>
      </dgm:t>
    </dgm:pt>
    <dgm:pt modelId="{69C142B5-A010-4329-AC71-1B45EC400C51}" type="sibTrans" cxnId="{F51C2D9E-46CB-45A2-A9D1-4427D1F0305D}">
      <dgm:prSet/>
      <dgm:spPr/>
      <dgm:t>
        <a:bodyPr/>
        <a:lstStyle/>
        <a:p>
          <a:endParaRPr lang="en-US"/>
        </a:p>
      </dgm:t>
    </dgm:pt>
    <dgm:pt modelId="{3FEB39AF-171B-4F65-ACFC-2757FABB2A77}">
      <dgm:prSet/>
      <dgm:spPr/>
      <dgm:t>
        <a:bodyPr/>
        <a:lstStyle/>
        <a:p>
          <a:pPr>
            <a:defRPr b="1"/>
          </a:pPr>
          <a:r>
            <a:rPr lang="en-US"/>
            <a:t>18 Feb.</a:t>
          </a:r>
        </a:p>
      </dgm:t>
    </dgm:pt>
    <dgm:pt modelId="{B33FE07C-8E25-4969-A4C2-D85AD57C9BBA}" type="parTrans" cxnId="{1956D3AA-2CB3-456C-B7C3-2F26DF7B4813}">
      <dgm:prSet/>
      <dgm:spPr/>
      <dgm:t>
        <a:bodyPr/>
        <a:lstStyle/>
        <a:p>
          <a:endParaRPr lang="en-US"/>
        </a:p>
      </dgm:t>
    </dgm:pt>
    <dgm:pt modelId="{F22BB379-028A-4CEF-B138-27C73E4CA637}" type="sibTrans" cxnId="{1956D3AA-2CB3-456C-B7C3-2F26DF7B4813}">
      <dgm:prSet/>
      <dgm:spPr/>
      <dgm:t>
        <a:bodyPr/>
        <a:lstStyle/>
        <a:p>
          <a:endParaRPr lang="en-US"/>
        </a:p>
      </dgm:t>
    </dgm:pt>
    <dgm:pt modelId="{0EF186B1-AA0A-45A1-9262-F8684EA696D9}">
      <dgm:prSet/>
      <dgm:spPr/>
      <dgm:t>
        <a:bodyPr/>
        <a:lstStyle/>
        <a:p>
          <a:r>
            <a:rPr lang="en-US"/>
            <a:t>Start of Winter Reading Week:</a:t>
          </a:r>
        </a:p>
      </dgm:t>
    </dgm:pt>
    <dgm:pt modelId="{87E6321A-39CF-435A-9E9C-54BBF42DAF0C}" type="parTrans" cxnId="{4A1A3B25-6599-468A-A97A-93129DDA1A16}">
      <dgm:prSet/>
      <dgm:spPr/>
      <dgm:t>
        <a:bodyPr/>
        <a:lstStyle/>
        <a:p>
          <a:endParaRPr lang="en-US"/>
        </a:p>
      </dgm:t>
    </dgm:pt>
    <dgm:pt modelId="{94A0F3DB-6936-46A9-891A-F38AD782ED05}" type="sibTrans" cxnId="{4A1A3B25-6599-468A-A97A-93129DDA1A16}">
      <dgm:prSet/>
      <dgm:spPr/>
      <dgm:t>
        <a:bodyPr/>
        <a:lstStyle/>
        <a:p>
          <a:endParaRPr lang="en-US"/>
        </a:p>
      </dgm:t>
    </dgm:pt>
    <dgm:pt modelId="{78CDE915-FF35-4617-9D67-325A1FF01C1E}">
      <dgm:prSet/>
      <dgm:spPr/>
      <dgm:t>
        <a:bodyPr/>
        <a:lstStyle/>
        <a:p>
          <a:r>
            <a:rPr lang="en-US"/>
            <a:t>Prototype re-modelled on SOLIDWORKS, avionics updated (if necessary), new prototypes 3D printed</a:t>
          </a:r>
        </a:p>
      </dgm:t>
    </dgm:pt>
    <dgm:pt modelId="{AAE094D7-563B-4045-A62F-D6683EEDD77F}" type="parTrans" cxnId="{F35A1D3D-AABB-4272-8D62-CD7654EA8C70}">
      <dgm:prSet/>
      <dgm:spPr/>
      <dgm:t>
        <a:bodyPr/>
        <a:lstStyle/>
        <a:p>
          <a:endParaRPr lang="en-US"/>
        </a:p>
      </dgm:t>
    </dgm:pt>
    <dgm:pt modelId="{814D7DF1-C4DB-4ABA-93C1-2B501D97BA00}" type="sibTrans" cxnId="{F35A1D3D-AABB-4272-8D62-CD7654EA8C70}">
      <dgm:prSet/>
      <dgm:spPr/>
      <dgm:t>
        <a:bodyPr/>
        <a:lstStyle/>
        <a:p>
          <a:endParaRPr lang="en-US"/>
        </a:p>
      </dgm:t>
    </dgm:pt>
    <dgm:pt modelId="{16D9DE09-9C95-4B95-9912-D551E5ED11C8}">
      <dgm:prSet/>
      <dgm:spPr/>
      <dgm:t>
        <a:bodyPr/>
        <a:lstStyle/>
        <a:p>
          <a:pPr>
            <a:defRPr b="1"/>
          </a:pPr>
          <a:r>
            <a:rPr lang="en-US"/>
            <a:t>24 Feb.</a:t>
          </a:r>
        </a:p>
      </dgm:t>
    </dgm:pt>
    <dgm:pt modelId="{7E639AFB-C0E1-4F6A-AF3A-3F9B1C3B9D3D}" type="parTrans" cxnId="{E42D152A-7EBB-4442-AF15-E82C605816BA}">
      <dgm:prSet/>
      <dgm:spPr/>
      <dgm:t>
        <a:bodyPr/>
        <a:lstStyle/>
        <a:p>
          <a:endParaRPr lang="en-US"/>
        </a:p>
      </dgm:t>
    </dgm:pt>
    <dgm:pt modelId="{B63F33D1-4B81-44D6-BB6C-969AC7F90812}" type="sibTrans" cxnId="{E42D152A-7EBB-4442-AF15-E82C605816BA}">
      <dgm:prSet/>
      <dgm:spPr/>
      <dgm:t>
        <a:bodyPr/>
        <a:lstStyle/>
        <a:p>
          <a:endParaRPr lang="en-US"/>
        </a:p>
      </dgm:t>
    </dgm:pt>
    <dgm:pt modelId="{8793800E-72AE-4980-8F12-D76A00F70B6B}">
      <dgm:prSet/>
      <dgm:spPr/>
      <dgm:t>
        <a:bodyPr/>
        <a:lstStyle/>
        <a:p>
          <a:r>
            <a:rPr lang="en-US"/>
            <a:t>End of Winter Reading Week:</a:t>
          </a:r>
        </a:p>
      </dgm:t>
    </dgm:pt>
    <dgm:pt modelId="{CB8066C6-FA62-4A4A-9047-C1FDDD106834}" type="parTrans" cxnId="{4ED42EE2-D66F-4397-BB8F-B65F0A4F1FF6}">
      <dgm:prSet/>
      <dgm:spPr/>
      <dgm:t>
        <a:bodyPr/>
        <a:lstStyle/>
        <a:p>
          <a:endParaRPr lang="en-US"/>
        </a:p>
      </dgm:t>
    </dgm:pt>
    <dgm:pt modelId="{CCB7F734-5E00-45DB-94C6-557A40087249}" type="sibTrans" cxnId="{4ED42EE2-D66F-4397-BB8F-B65F0A4F1FF6}">
      <dgm:prSet/>
      <dgm:spPr/>
      <dgm:t>
        <a:bodyPr/>
        <a:lstStyle/>
        <a:p>
          <a:endParaRPr lang="en-US"/>
        </a:p>
      </dgm:t>
    </dgm:pt>
    <dgm:pt modelId="{A1C017FB-356C-476B-9E52-FFBA2B520A20}">
      <dgm:prSet/>
      <dgm:spPr/>
      <dgm:t>
        <a:bodyPr/>
        <a:lstStyle/>
        <a:p>
          <a:r>
            <a:rPr lang="en-US"/>
            <a:t>Flight test completed for current prototypes</a:t>
          </a:r>
        </a:p>
      </dgm:t>
    </dgm:pt>
    <dgm:pt modelId="{50252711-9D75-4ABF-A864-A4B825FBFD7E}" type="parTrans" cxnId="{92863D5A-1857-4CB1-B625-71BD800E63C7}">
      <dgm:prSet/>
      <dgm:spPr/>
      <dgm:t>
        <a:bodyPr/>
        <a:lstStyle/>
        <a:p>
          <a:endParaRPr lang="en-US"/>
        </a:p>
      </dgm:t>
    </dgm:pt>
    <dgm:pt modelId="{D5792024-0FF8-470F-9E0E-FA41FA42EF73}" type="sibTrans" cxnId="{92863D5A-1857-4CB1-B625-71BD800E63C7}">
      <dgm:prSet/>
      <dgm:spPr/>
      <dgm:t>
        <a:bodyPr/>
        <a:lstStyle/>
        <a:p>
          <a:endParaRPr lang="en-US"/>
        </a:p>
      </dgm:t>
    </dgm:pt>
    <dgm:pt modelId="{7D872898-2407-41FC-ADFE-6D4493D6F273}">
      <dgm:prSet/>
      <dgm:spPr/>
      <dgm:t>
        <a:bodyPr/>
        <a:lstStyle/>
        <a:p>
          <a:pPr>
            <a:defRPr b="1"/>
          </a:pPr>
          <a:r>
            <a:rPr lang="en-US"/>
            <a:t>21 Mar.</a:t>
          </a:r>
        </a:p>
      </dgm:t>
    </dgm:pt>
    <dgm:pt modelId="{2EC31766-25CA-4B09-A369-6C212BF90D05}" type="parTrans" cxnId="{7013B9E8-40F0-4F7A-9F37-86DA42AE86AF}">
      <dgm:prSet/>
      <dgm:spPr/>
      <dgm:t>
        <a:bodyPr/>
        <a:lstStyle/>
        <a:p>
          <a:endParaRPr lang="en-US"/>
        </a:p>
      </dgm:t>
    </dgm:pt>
    <dgm:pt modelId="{3B5E6AAA-4955-4FF7-A20E-61FC98DAA682}" type="sibTrans" cxnId="{7013B9E8-40F0-4F7A-9F37-86DA42AE86AF}">
      <dgm:prSet/>
      <dgm:spPr/>
      <dgm:t>
        <a:bodyPr/>
        <a:lstStyle/>
        <a:p>
          <a:endParaRPr lang="en-US"/>
        </a:p>
      </dgm:t>
    </dgm:pt>
    <dgm:pt modelId="{029CC983-84CF-4474-9CA8-C9077C554B13}">
      <dgm:prSet/>
      <dgm:spPr/>
      <dgm:t>
        <a:bodyPr/>
        <a:lstStyle/>
        <a:p>
          <a:r>
            <a:rPr lang="en-US"/>
            <a:t>2 Weeks Out From Design Fair:</a:t>
          </a:r>
        </a:p>
      </dgm:t>
    </dgm:pt>
    <dgm:pt modelId="{180F764C-2AF3-4A42-A2A5-ED573E19BEC4}" type="parTrans" cxnId="{68682CD6-BDAD-44A0-A59B-E1B3D1913133}">
      <dgm:prSet/>
      <dgm:spPr/>
      <dgm:t>
        <a:bodyPr/>
        <a:lstStyle/>
        <a:p>
          <a:endParaRPr lang="en-US"/>
        </a:p>
      </dgm:t>
    </dgm:pt>
    <dgm:pt modelId="{39766384-26EA-455B-A87C-06D16D91B3F1}" type="sibTrans" cxnId="{68682CD6-BDAD-44A0-A59B-E1B3D1913133}">
      <dgm:prSet/>
      <dgm:spPr/>
      <dgm:t>
        <a:bodyPr/>
        <a:lstStyle/>
        <a:p>
          <a:endParaRPr lang="en-US"/>
        </a:p>
      </dgm:t>
    </dgm:pt>
    <dgm:pt modelId="{2A02EED2-F035-49C6-BF81-A4640A2098A0}">
      <dgm:prSet/>
      <dgm:spPr/>
      <dgm:t>
        <a:bodyPr/>
        <a:lstStyle/>
        <a:p>
          <a:r>
            <a:rPr lang="en-US"/>
            <a:t>Successful VTOL + OHS drone flying abilities</a:t>
          </a:r>
        </a:p>
      </dgm:t>
    </dgm:pt>
    <dgm:pt modelId="{925D7981-8326-4756-8609-A69323F9670D}" type="parTrans" cxnId="{DC005295-730C-4657-9D7B-B930932030C8}">
      <dgm:prSet/>
      <dgm:spPr/>
      <dgm:t>
        <a:bodyPr/>
        <a:lstStyle/>
        <a:p>
          <a:endParaRPr lang="en-US"/>
        </a:p>
      </dgm:t>
    </dgm:pt>
    <dgm:pt modelId="{B2610F73-7160-4954-83E1-F755577469ED}" type="sibTrans" cxnId="{DC005295-730C-4657-9D7B-B930932030C8}">
      <dgm:prSet/>
      <dgm:spPr/>
      <dgm:t>
        <a:bodyPr/>
        <a:lstStyle/>
        <a:p>
          <a:endParaRPr lang="en-US"/>
        </a:p>
      </dgm:t>
    </dgm:pt>
    <dgm:pt modelId="{F4021531-6B78-4E9F-B2CA-0E9D1546A9DF}" type="pres">
      <dgm:prSet presAssocID="{CE753F14-C750-4C1A-A0E1-217B075CE145}" presName="root" presStyleCnt="0">
        <dgm:presLayoutVars>
          <dgm:chMax/>
          <dgm:chPref/>
          <dgm:animLvl val="lvl"/>
        </dgm:presLayoutVars>
      </dgm:prSet>
      <dgm:spPr/>
    </dgm:pt>
    <dgm:pt modelId="{272B2F77-224A-4780-88BD-285293EF9EC9}" type="pres">
      <dgm:prSet presAssocID="{CE753F14-C750-4C1A-A0E1-217B075CE145}" presName="divider" presStyleLbl="fgAcc1" presStyleIdx="0" presStyleCnt="1"/>
      <dgm:spPr/>
    </dgm:pt>
    <dgm:pt modelId="{E61E8923-6BA8-4A75-8774-7D6BE9221DAE}" type="pres">
      <dgm:prSet presAssocID="{CE753F14-C750-4C1A-A0E1-217B075CE145}" presName="nodes" presStyleCnt="0">
        <dgm:presLayoutVars>
          <dgm:chMax/>
          <dgm:chPref/>
          <dgm:animLvl val="lvl"/>
        </dgm:presLayoutVars>
      </dgm:prSet>
      <dgm:spPr/>
    </dgm:pt>
    <dgm:pt modelId="{EBC18851-D32A-4873-8E16-7AD428F6716A}" type="pres">
      <dgm:prSet presAssocID="{E7945159-ADB8-4049-8F54-75B98E90A8CD}" presName="composite" presStyleCnt="0"/>
      <dgm:spPr/>
    </dgm:pt>
    <dgm:pt modelId="{F4247C3C-07C2-4B33-A2F0-57FDCA9F5466}" type="pres">
      <dgm:prSet presAssocID="{E7945159-ADB8-4049-8F54-75B98E90A8CD}" presName="L1TextContainer" presStyleLbl="alignNode1" presStyleIdx="0" presStyleCnt="6">
        <dgm:presLayoutVars>
          <dgm:chMax val="1"/>
          <dgm:chPref val="1"/>
          <dgm:bulletEnabled val="1"/>
        </dgm:presLayoutVars>
      </dgm:prSet>
      <dgm:spPr/>
    </dgm:pt>
    <dgm:pt modelId="{63AF1E4C-AACC-4FB2-B715-D92396E00CE7}" type="pres">
      <dgm:prSet presAssocID="{E7945159-ADB8-4049-8F54-75B98E90A8CD}" presName="L2TextContainerWrapper" presStyleCnt="0">
        <dgm:presLayoutVars>
          <dgm:bulletEnabled val="1"/>
        </dgm:presLayoutVars>
      </dgm:prSet>
      <dgm:spPr/>
    </dgm:pt>
    <dgm:pt modelId="{8FD1E2CF-EF04-419B-8CCC-987B43658C67}" type="pres">
      <dgm:prSet presAssocID="{E7945159-ADB8-4049-8F54-75B98E90A8CD}" presName="L2TextContainer" presStyleLbl="bgAccFollowNode1" presStyleIdx="0" presStyleCnt="6"/>
      <dgm:spPr/>
    </dgm:pt>
    <dgm:pt modelId="{1D85F977-0DA3-4867-8F85-5A1E5C71AB19}" type="pres">
      <dgm:prSet presAssocID="{E7945159-ADB8-4049-8F54-75B98E90A8CD}" presName="FlexibleEmptyPlaceHolder" presStyleCnt="0"/>
      <dgm:spPr/>
    </dgm:pt>
    <dgm:pt modelId="{B3D90676-A035-4B75-B83E-D218C2748C4C}" type="pres">
      <dgm:prSet presAssocID="{E7945159-ADB8-4049-8F54-75B98E90A8CD}" presName="ConnectLine" presStyleLbl="sibTrans1D1" presStyleIdx="0" presStyleCnt="6"/>
      <dgm:spPr/>
    </dgm:pt>
    <dgm:pt modelId="{75947AB7-5EEF-4391-B5E0-6DB7A9888F09}" type="pres">
      <dgm:prSet presAssocID="{E7945159-ADB8-4049-8F54-75B98E90A8CD}" presName="ConnectorPoint" presStyleLbl="node1" presStyleIdx="0" presStyleCnt="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47109A0-8921-4815-9577-8153F7C4386E}" type="pres">
      <dgm:prSet presAssocID="{E7945159-ADB8-4049-8F54-75B98E90A8CD}" presName="EmptyPlaceHolder" presStyleCnt="0"/>
      <dgm:spPr/>
    </dgm:pt>
    <dgm:pt modelId="{EEB95092-617F-4BA8-8A51-568C1E79DF51}" type="pres">
      <dgm:prSet presAssocID="{2F4C7B9A-738E-4AF6-B150-A08AC66BFFA8}" presName="spaceBetweenRectangles" presStyleCnt="0"/>
      <dgm:spPr/>
    </dgm:pt>
    <dgm:pt modelId="{507C0B6A-2FAE-49B0-977C-6345BC287DD1}" type="pres">
      <dgm:prSet presAssocID="{0935D9E0-9745-466A-BBAE-97EA67DD18A1}" presName="composite" presStyleCnt="0"/>
      <dgm:spPr/>
    </dgm:pt>
    <dgm:pt modelId="{04FFC9F9-EB12-4E0D-96F5-79844F273C96}" type="pres">
      <dgm:prSet presAssocID="{0935D9E0-9745-466A-BBAE-97EA67DD18A1}" presName="L1TextContainer" presStyleLbl="alignNode1" presStyleIdx="1" presStyleCnt="6">
        <dgm:presLayoutVars>
          <dgm:chMax val="1"/>
          <dgm:chPref val="1"/>
          <dgm:bulletEnabled val="1"/>
        </dgm:presLayoutVars>
      </dgm:prSet>
      <dgm:spPr/>
    </dgm:pt>
    <dgm:pt modelId="{859E1091-72B7-4A0F-99C3-5AD5355F60BD}" type="pres">
      <dgm:prSet presAssocID="{0935D9E0-9745-466A-BBAE-97EA67DD18A1}" presName="L2TextContainerWrapper" presStyleCnt="0">
        <dgm:presLayoutVars>
          <dgm:bulletEnabled val="1"/>
        </dgm:presLayoutVars>
      </dgm:prSet>
      <dgm:spPr/>
    </dgm:pt>
    <dgm:pt modelId="{E932A3F1-24F0-470E-AC77-81DA85E044FC}" type="pres">
      <dgm:prSet presAssocID="{0935D9E0-9745-466A-BBAE-97EA67DD18A1}" presName="L2TextContainer" presStyleLbl="bgAccFollowNode1" presStyleIdx="1" presStyleCnt="6"/>
      <dgm:spPr/>
    </dgm:pt>
    <dgm:pt modelId="{72B4AEA9-D73A-4C54-812B-3D082C0704BB}" type="pres">
      <dgm:prSet presAssocID="{0935D9E0-9745-466A-BBAE-97EA67DD18A1}" presName="FlexibleEmptyPlaceHolder" presStyleCnt="0"/>
      <dgm:spPr/>
    </dgm:pt>
    <dgm:pt modelId="{2E29BD11-8DE7-458A-B317-FA9B227DAF01}" type="pres">
      <dgm:prSet presAssocID="{0935D9E0-9745-466A-BBAE-97EA67DD18A1}" presName="ConnectLine" presStyleLbl="sibTrans1D1" presStyleIdx="1" presStyleCnt="6"/>
      <dgm:spPr/>
    </dgm:pt>
    <dgm:pt modelId="{AF39EE36-E594-4A1F-B530-6FFE0FDA4C80}" type="pres">
      <dgm:prSet presAssocID="{0935D9E0-9745-466A-BBAE-97EA67DD18A1}" presName="ConnectorPoint" presStyleLbl="node1" presStyleIdx="1" presStyleCnt="6"/>
      <dgm:spPr>
        <a:solidFill>
          <a:schemeClr val="accent2">
            <a:hueOff val="-291073"/>
            <a:satOff val="-16786"/>
            <a:lumOff val="172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9BFEED4-BC59-48A4-966B-5679070C5118}" type="pres">
      <dgm:prSet presAssocID="{0935D9E0-9745-466A-BBAE-97EA67DD18A1}" presName="EmptyPlaceHolder" presStyleCnt="0"/>
      <dgm:spPr/>
    </dgm:pt>
    <dgm:pt modelId="{2B916935-FDFE-463E-ADF1-CDE956B992B2}" type="pres">
      <dgm:prSet presAssocID="{6E91F242-4907-4523-813D-C8954D849847}" presName="spaceBetweenRectangles" presStyleCnt="0"/>
      <dgm:spPr/>
    </dgm:pt>
    <dgm:pt modelId="{1EE0913F-C128-4311-8FDC-347902C77C56}" type="pres">
      <dgm:prSet presAssocID="{6315F28D-544B-422B-A641-7232ED5BE205}" presName="composite" presStyleCnt="0"/>
      <dgm:spPr/>
    </dgm:pt>
    <dgm:pt modelId="{D9F8AEAD-7AEA-484B-8BA1-9AD3DBC4468A}" type="pres">
      <dgm:prSet presAssocID="{6315F28D-544B-422B-A641-7232ED5BE205}" presName="L1TextContainer" presStyleLbl="alignNode1" presStyleIdx="2" presStyleCnt="6">
        <dgm:presLayoutVars>
          <dgm:chMax val="1"/>
          <dgm:chPref val="1"/>
          <dgm:bulletEnabled val="1"/>
        </dgm:presLayoutVars>
      </dgm:prSet>
      <dgm:spPr/>
    </dgm:pt>
    <dgm:pt modelId="{26C9F7FF-9E79-41BC-8E42-7988335DB35A}" type="pres">
      <dgm:prSet presAssocID="{6315F28D-544B-422B-A641-7232ED5BE205}" presName="L2TextContainerWrapper" presStyleCnt="0">
        <dgm:presLayoutVars>
          <dgm:bulletEnabled val="1"/>
        </dgm:presLayoutVars>
      </dgm:prSet>
      <dgm:spPr/>
    </dgm:pt>
    <dgm:pt modelId="{CC693986-6B3E-466E-AB37-2D7AAE7C4708}" type="pres">
      <dgm:prSet presAssocID="{6315F28D-544B-422B-A641-7232ED5BE205}" presName="L2TextContainer" presStyleLbl="bgAccFollowNode1" presStyleIdx="2" presStyleCnt="6"/>
      <dgm:spPr/>
    </dgm:pt>
    <dgm:pt modelId="{97A6301D-0356-45E5-BC4D-B7F31A8356A5}" type="pres">
      <dgm:prSet presAssocID="{6315F28D-544B-422B-A641-7232ED5BE205}" presName="FlexibleEmptyPlaceHolder" presStyleCnt="0"/>
      <dgm:spPr/>
    </dgm:pt>
    <dgm:pt modelId="{E33AF5D5-6F4A-441A-8BC0-23CF1B923112}" type="pres">
      <dgm:prSet presAssocID="{6315F28D-544B-422B-A641-7232ED5BE205}" presName="ConnectLine" presStyleLbl="sibTrans1D1" presStyleIdx="2" presStyleCnt="6"/>
      <dgm:spPr/>
    </dgm:pt>
    <dgm:pt modelId="{52A60C01-9467-4F8D-9801-214A09336C01}" type="pres">
      <dgm:prSet presAssocID="{6315F28D-544B-422B-A641-7232ED5BE205}" presName="ConnectorPoint" presStyleLbl="node1" presStyleIdx="2" presStyleCnt="6"/>
      <dgm:spPr>
        <a:solidFill>
          <a:schemeClr val="accent2">
            <a:hueOff val="-582145"/>
            <a:satOff val="-33571"/>
            <a:lumOff val="345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8B9C5C2-A3BE-45BF-972E-58F55D45BAC2}" type="pres">
      <dgm:prSet presAssocID="{6315F28D-544B-422B-A641-7232ED5BE205}" presName="EmptyPlaceHolder" presStyleCnt="0"/>
      <dgm:spPr/>
    </dgm:pt>
    <dgm:pt modelId="{37F3B10A-127E-4C4F-8AC4-7216014A943D}" type="pres">
      <dgm:prSet presAssocID="{361F7C86-B866-416F-9672-C62A8523A9DC}" presName="spaceBetweenRectangles" presStyleCnt="0"/>
      <dgm:spPr/>
    </dgm:pt>
    <dgm:pt modelId="{E0F8E432-55EB-4314-A6F1-5546087BA661}" type="pres">
      <dgm:prSet presAssocID="{3FEB39AF-171B-4F65-ACFC-2757FABB2A77}" presName="composite" presStyleCnt="0"/>
      <dgm:spPr/>
    </dgm:pt>
    <dgm:pt modelId="{64572652-D7F2-4B36-9E49-F56CD61C6DD8}" type="pres">
      <dgm:prSet presAssocID="{3FEB39AF-171B-4F65-ACFC-2757FABB2A77}" presName="L1TextContainer" presStyleLbl="alignNode1" presStyleIdx="3" presStyleCnt="6">
        <dgm:presLayoutVars>
          <dgm:chMax val="1"/>
          <dgm:chPref val="1"/>
          <dgm:bulletEnabled val="1"/>
        </dgm:presLayoutVars>
      </dgm:prSet>
      <dgm:spPr/>
    </dgm:pt>
    <dgm:pt modelId="{E9CE03AE-20B1-434F-9E32-0390D1CD8918}" type="pres">
      <dgm:prSet presAssocID="{3FEB39AF-171B-4F65-ACFC-2757FABB2A77}" presName="L2TextContainerWrapper" presStyleCnt="0">
        <dgm:presLayoutVars>
          <dgm:bulletEnabled val="1"/>
        </dgm:presLayoutVars>
      </dgm:prSet>
      <dgm:spPr/>
    </dgm:pt>
    <dgm:pt modelId="{7EF065B8-4FA2-4E88-B9FB-C7F16CE66594}" type="pres">
      <dgm:prSet presAssocID="{3FEB39AF-171B-4F65-ACFC-2757FABB2A77}" presName="L2TextContainer" presStyleLbl="bgAccFollowNode1" presStyleIdx="3" presStyleCnt="6"/>
      <dgm:spPr/>
    </dgm:pt>
    <dgm:pt modelId="{FFC43CDD-4C79-44F6-A059-C7ECC173DF9B}" type="pres">
      <dgm:prSet presAssocID="{3FEB39AF-171B-4F65-ACFC-2757FABB2A77}" presName="FlexibleEmptyPlaceHolder" presStyleCnt="0"/>
      <dgm:spPr/>
    </dgm:pt>
    <dgm:pt modelId="{78D0B4DD-3DA7-4EE3-896C-FB801CBC7DE8}" type="pres">
      <dgm:prSet presAssocID="{3FEB39AF-171B-4F65-ACFC-2757FABB2A77}" presName="ConnectLine" presStyleLbl="sibTrans1D1" presStyleIdx="3" presStyleCnt="6"/>
      <dgm:spPr/>
    </dgm:pt>
    <dgm:pt modelId="{C6A1CDD5-7A42-437B-9592-E839E51D8205}" type="pres">
      <dgm:prSet presAssocID="{3FEB39AF-171B-4F65-ACFC-2757FABB2A77}" presName="ConnectorPoint" presStyleLbl="node1" presStyleIdx="3" presStyleCnt="6"/>
      <dgm:spPr>
        <a:solidFill>
          <a:schemeClr val="accent2">
            <a:hueOff val="-873218"/>
            <a:satOff val="-50357"/>
            <a:lumOff val="517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3E1AC45-B08D-490A-9868-09D83FBD06FE}" type="pres">
      <dgm:prSet presAssocID="{3FEB39AF-171B-4F65-ACFC-2757FABB2A77}" presName="EmptyPlaceHolder" presStyleCnt="0"/>
      <dgm:spPr/>
    </dgm:pt>
    <dgm:pt modelId="{48EFD0AC-0464-4629-820B-6EEA849D48E1}" type="pres">
      <dgm:prSet presAssocID="{F22BB379-028A-4CEF-B138-27C73E4CA637}" presName="spaceBetweenRectangles" presStyleCnt="0"/>
      <dgm:spPr/>
    </dgm:pt>
    <dgm:pt modelId="{C5104570-39DF-422F-87D2-BBE70997C15D}" type="pres">
      <dgm:prSet presAssocID="{16D9DE09-9C95-4B95-9912-D551E5ED11C8}" presName="composite" presStyleCnt="0"/>
      <dgm:spPr/>
    </dgm:pt>
    <dgm:pt modelId="{12053152-E790-43AA-9E0E-8AFE9DE617FB}" type="pres">
      <dgm:prSet presAssocID="{16D9DE09-9C95-4B95-9912-D551E5ED11C8}" presName="L1TextContainer" presStyleLbl="alignNode1" presStyleIdx="4" presStyleCnt="6">
        <dgm:presLayoutVars>
          <dgm:chMax val="1"/>
          <dgm:chPref val="1"/>
          <dgm:bulletEnabled val="1"/>
        </dgm:presLayoutVars>
      </dgm:prSet>
      <dgm:spPr/>
    </dgm:pt>
    <dgm:pt modelId="{D43A6772-A4B0-4530-AA86-E45D7BB15EE6}" type="pres">
      <dgm:prSet presAssocID="{16D9DE09-9C95-4B95-9912-D551E5ED11C8}" presName="L2TextContainerWrapper" presStyleCnt="0">
        <dgm:presLayoutVars>
          <dgm:bulletEnabled val="1"/>
        </dgm:presLayoutVars>
      </dgm:prSet>
      <dgm:spPr/>
    </dgm:pt>
    <dgm:pt modelId="{D6DD2223-2809-4DB3-8BE5-85EA4B563220}" type="pres">
      <dgm:prSet presAssocID="{16D9DE09-9C95-4B95-9912-D551E5ED11C8}" presName="L2TextContainer" presStyleLbl="bgAccFollowNode1" presStyleIdx="4" presStyleCnt="6"/>
      <dgm:spPr/>
    </dgm:pt>
    <dgm:pt modelId="{3202E088-4F6F-4DBE-A3CF-FC2B392E5C95}" type="pres">
      <dgm:prSet presAssocID="{16D9DE09-9C95-4B95-9912-D551E5ED11C8}" presName="FlexibleEmptyPlaceHolder" presStyleCnt="0"/>
      <dgm:spPr/>
    </dgm:pt>
    <dgm:pt modelId="{1DEBE4AC-F2FE-4DB3-97CC-B796A106D662}" type="pres">
      <dgm:prSet presAssocID="{16D9DE09-9C95-4B95-9912-D551E5ED11C8}" presName="ConnectLine" presStyleLbl="sibTrans1D1" presStyleIdx="4" presStyleCnt="6"/>
      <dgm:spPr/>
    </dgm:pt>
    <dgm:pt modelId="{78457E5E-DD8D-4E41-816E-61EEB18F027A}" type="pres">
      <dgm:prSet presAssocID="{16D9DE09-9C95-4B95-9912-D551E5ED11C8}" presName="ConnectorPoint" presStyleLbl="node1" presStyleIdx="4" presStyleCnt="6"/>
      <dgm:spPr>
        <a:solidFill>
          <a:schemeClr val="accent2">
            <a:hueOff val="-1164290"/>
            <a:satOff val="-67142"/>
            <a:lumOff val="690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5A39F2B-9158-4EC3-B1B6-E0109D84F423}" type="pres">
      <dgm:prSet presAssocID="{16D9DE09-9C95-4B95-9912-D551E5ED11C8}" presName="EmptyPlaceHolder" presStyleCnt="0"/>
      <dgm:spPr/>
    </dgm:pt>
    <dgm:pt modelId="{05DACBE1-193D-4788-97B4-FD6F67A7B667}" type="pres">
      <dgm:prSet presAssocID="{B63F33D1-4B81-44D6-BB6C-969AC7F90812}" presName="spaceBetweenRectangles" presStyleCnt="0"/>
      <dgm:spPr/>
    </dgm:pt>
    <dgm:pt modelId="{4CF75350-05EB-4F91-A32B-386B39D5DEB0}" type="pres">
      <dgm:prSet presAssocID="{7D872898-2407-41FC-ADFE-6D4493D6F273}" presName="composite" presStyleCnt="0"/>
      <dgm:spPr/>
    </dgm:pt>
    <dgm:pt modelId="{052593F6-78F7-462F-AA51-07CAD84EA6E4}" type="pres">
      <dgm:prSet presAssocID="{7D872898-2407-41FC-ADFE-6D4493D6F273}" presName="L1TextContainer" presStyleLbl="alignNode1" presStyleIdx="5" presStyleCnt="6">
        <dgm:presLayoutVars>
          <dgm:chMax val="1"/>
          <dgm:chPref val="1"/>
          <dgm:bulletEnabled val="1"/>
        </dgm:presLayoutVars>
      </dgm:prSet>
      <dgm:spPr/>
    </dgm:pt>
    <dgm:pt modelId="{11DFBCE8-704F-4C4D-94F7-2A4D5D305637}" type="pres">
      <dgm:prSet presAssocID="{7D872898-2407-41FC-ADFE-6D4493D6F273}" presName="L2TextContainerWrapper" presStyleCnt="0">
        <dgm:presLayoutVars>
          <dgm:bulletEnabled val="1"/>
        </dgm:presLayoutVars>
      </dgm:prSet>
      <dgm:spPr/>
    </dgm:pt>
    <dgm:pt modelId="{7B37EE01-6B69-45E7-A4DE-AF50EF35B548}" type="pres">
      <dgm:prSet presAssocID="{7D872898-2407-41FC-ADFE-6D4493D6F273}" presName="L2TextContainer" presStyleLbl="bgAccFollowNode1" presStyleIdx="5" presStyleCnt="6"/>
      <dgm:spPr/>
    </dgm:pt>
    <dgm:pt modelId="{3AC9CE3D-2C2E-4B1E-982A-D93B62C9C988}" type="pres">
      <dgm:prSet presAssocID="{7D872898-2407-41FC-ADFE-6D4493D6F273}" presName="FlexibleEmptyPlaceHolder" presStyleCnt="0"/>
      <dgm:spPr/>
    </dgm:pt>
    <dgm:pt modelId="{55F050F0-72C4-47D0-80FC-FE6F446EE4FB}" type="pres">
      <dgm:prSet presAssocID="{7D872898-2407-41FC-ADFE-6D4493D6F273}" presName="ConnectLine" presStyleLbl="sibTrans1D1" presStyleIdx="5" presStyleCnt="6"/>
      <dgm:spPr/>
    </dgm:pt>
    <dgm:pt modelId="{E2028B3D-9450-4811-8612-38C39562D28C}" type="pres">
      <dgm:prSet presAssocID="{7D872898-2407-41FC-ADFE-6D4493D6F273}" presName="ConnectorPoint" presStyleLbl="node1" presStyleIdx="5" presStyleCnt="6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135C87E-D7EF-4EF1-A7D0-39916D4138A4}" type="pres">
      <dgm:prSet presAssocID="{7D872898-2407-41FC-ADFE-6D4493D6F273}" presName="EmptyPlaceHolder" presStyleCnt="0"/>
      <dgm:spPr/>
    </dgm:pt>
  </dgm:ptLst>
  <dgm:cxnLst>
    <dgm:cxn modelId="{72173405-F721-4034-AB7D-F60B22068DDC}" type="presOf" srcId="{4513B7FF-1F39-449C-876D-13595C05B66C}" destId="{8FD1E2CF-EF04-419B-8CCC-987B43658C67}" srcOrd="0" destOrd="1" presId="urn:microsoft.com/office/officeart/2017/3/layout/HorizontalLabelsTimeline"/>
    <dgm:cxn modelId="{758B341E-AE25-4CC1-9093-29BAED239EFA}" srcId="{CE753F14-C750-4C1A-A0E1-217B075CE145}" destId="{E7945159-ADB8-4049-8F54-75B98E90A8CD}" srcOrd="0" destOrd="0" parTransId="{07616C78-0996-42BE-BF0C-52E40BA409FB}" sibTransId="{2F4C7B9A-738E-4AF6-B150-A08AC66BFFA8}"/>
    <dgm:cxn modelId="{7525EF23-FFD7-44E9-9086-CFB7F4F1FD63}" type="presOf" srcId="{7D872898-2407-41FC-ADFE-6D4493D6F273}" destId="{052593F6-78F7-462F-AA51-07CAD84EA6E4}" srcOrd="0" destOrd="0" presId="urn:microsoft.com/office/officeart/2017/3/layout/HorizontalLabelsTimeline"/>
    <dgm:cxn modelId="{4A1A3B25-6599-468A-A97A-93129DDA1A16}" srcId="{3FEB39AF-171B-4F65-ACFC-2757FABB2A77}" destId="{0EF186B1-AA0A-45A1-9262-F8684EA696D9}" srcOrd="0" destOrd="0" parTransId="{87E6321A-39CF-435A-9E9C-54BBF42DAF0C}" sibTransId="{94A0F3DB-6936-46A9-891A-F38AD782ED05}"/>
    <dgm:cxn modelId="{E42D152A-7EBB-4442-AF15-E82C605816BA}" srcId="{CE753F14-C750-4C1A-A0E1-217B075CE145}" destId="{16D9DE09-9C95-4B95-9912-D551E5ED11C8}" srcOrd="4" destOrd="0" parTransId="{7E639AFB-C0E1-4F6A-AF3A-3F9B1C3B9D3D}" sibTransId="{B63F33D1-4B81-44D6-BB6C-969AC7F90812}"/>
    <dgm:cxn modelId="{52AD053A-2E86-452B-AEAC-8CEBB329C8B4}" type="presOf" srcId="{8CB0CA3E-9001-43A0-8625-DBB528025718}" destId="{CC693986-6B3E-466E-AB37-2D7AAE7C4708}" srcOrd="0" destOrd="1" presId="urn:microsoft.com/office/officeart/2017/3/layout/HorizontalLabelsTimeline"/>
    <dgm:cxn modelId="{F35A1D3D-AABB-4272-8D62-CD7654EA8C70}" srcId="{0EF186B1-AA0A-45A1-9262-F8684EA696D9}" destId="{78CDE915-FF35-4617-9D67-325A1FF01C1E}" srcOrd="0" destOrd="0" parTransId="{AAE094D7-563B-4045-A62F-D6683EEDD77F}" sibTransId="{814D7DF1-C4DB-4ABA-93C1-2B501D97BA00}"/>
    <dgm:cxn modelId="{D930AE44-D5BE-4093-AED6-6D7608347A0F}" srcId="{0935D9E0-9745-466A-BBAE-97EA67DD18A1}" destId="{5045C887-A42F-4302-B6A5-27C7A5A3C5BC}" srcOrd="0" destOrd="0" parTransId="{3F98E320-8A57-4FEA-93B1-973BF77DC760}" sibTransId="{4FEA00CA-3EF9-4671-A5A6-63877122B172}"/>
    <dgm:cxn modelId="{C7511B6F-C985-4438-96B8-0C4C232B56E3}" type="presOf" srcId="{8793800E-72AE-4980-8F12-D76A00F70B6B}" destId="{D6DD2223-2809-4DB3-8BE5-85EA4B563220}" srcOrd="0" destOrd="0" presId="urn:microsoft.com/office/officeart/2017/3/layout/HorizontalLabelsTimeline"/>
    <dgm:cxn modelId="{FF6F3C78-1FF0-4695-97B7-FBEA2038785C}" srcId="{6315F28D-544B-422B-A641-7232ED5BE205}" destId="{7DEEEEC2-81E9-4287-8C93-853DE424392A}" srcOrd="0" destOrd="0" parTransId="{197FDFEC-F376-4572-A3C0-1FE1CC8CFCE6}" sibTransId="{FD50007F-6E8B-4466-AF18-0800B47BD006}"/>
    <dgm:cxn modelId="{92863D5A-1857-4CB1-B625-71BD800E63C7}" srcId="{8793800E-72AE-4980-8F12-D76A00F70B6B}" destId="{A1C017FB-356C-476B-9E52-FFBA2B520A20}" srcOrd="0" destOrd="0" parTransId="{50252711-9D75-4ABF-A864-A4B825FBFD7E}" sibTransId="{D5792024-0FF8-470F-9E0E-FA41FA42EF73}"/>
    <dgm:cxn modelId="{A189615A-AD67-4B3F-9A79-B516E38596F9}" type="presOf" srcId="{E7945159-ADB8-4049-8F54-75B98E90A8CD}" destId="{F4247C3C-07C2-4B33-A2F0-57FDCA9F5466}" srcOrd="0" destOrd="0" presId="urn:microsoft.com/office/officeart/2017/3/layout/HorizontalLabelsTimeline"/>
    <dgm:cxn modelId="{C294187B-9114-48A5-8BDE-55EF7006C725}" type="presOf" srcId="{2A02EED2-F035-49C6-BF81-A4640A2098A0}" destId="{7B37EE01-6B69-45E7-A4DE-AF50EF35B548}" srcOrd="0" destOrd="1" presId="urn:microsoft.com/office/officeart/2017/3/layout/HorizontalLabelsTimeline"/>
    <dgm:cxn modelId="{35F65B84-5A6C-4CB2-99D7-C01639C1691B}" type="presOf" srcId="{CE753F14-C750-4C1A-A0E1-217B075CE145}" destId="{F4021531-6B78-4E9F-B2CA-0E9D1546A9DF}" srcOrd="0" destOrd="0" presId="urn:microsoft.com/office/officeart/2017/3/layout/HorizontalLabelsTimeline"/>
    <dgm:cxn modelId="{8E1DF586-2C66-44A4-A3A5-84A8371892C1}" srcId="{CE753F14-C750-4C1A-A0E1-217B075CE145}" destId="{6315F28D-544B-422B-A641-7232ED5BE205}" srcOrd="2" destOrd="0" parTransId="{2028538C-B5EA-440E-80BA-64D47704EE18}" sibTransId="{361F7C86-B866-416F-9672-C62A8523A9DC}"/>
    <dgm:cxn modelId="{DC005295-730C-4657-9D7B-B930932030C8}" srcId="{029CC983-84CF-4474-9CA8-C9077C554B13}" destId="{2A02EED2-F035-49C6-BF81-A4640A2098A0}" srcOrd="0" destOrd="0" parTransId="{925D7981-8326-4756-8609-A69323F9670D}" sibTransId="{B2610F73-7160-4954-83E1-F755577469ED}"/>
    <dgm:cxn modelId="{6873229A-FAE3-4D3E-AC7C-8322F00711E3}" type="presOf" srcId="{023C05D7-2446-46FB-B83A-52C0D21387E0}" destId="{8FD1E2CF-EF04-419B-8CCC-987B43658C67}" srcOrd="0" destOrd="0" presId="urn:microsoft.com/office/officeart/2017/3/layout/HorizontalLabelsTimeline"/>
    <dgm:cxn modelId="{E0E35D9C-F8DD-43B3-8105-1BD3C079AD7C}" type="presOf" srcId="{0935D9E0-9745-466A-BBAE-97EA67DD18A1}" destId="{04FFC9F9-EB12-4E0D-96F5-79844F273C96}" srcOrd="0" destOrd="0" presId="urn:microsoft.com/office/officeart/2017/3/layout/HorizontalLabelsTimeline"/>
    <dgm:cxn modelId="{DEC4159D-B87C-456F-AAE5-B0929C6879F7}" srcId="{5045C887-A42F-4302-B6A5-27C7A5A3C5BC}" destId="{299E4741-EA31-49B2-A8F4-0832A2F79D96}" srcOrd="0" destOrd="0" parTransId="{1E9F7721-80FB-4775-8954-B470E9AE8710}" sibTransId="{361EB358-04F9-47B1-94F1-F65C3AC89F28}"/>
    <dgm:cxn modelId="{F51C2D9E-46CB-45A2-A9D1-4427D1F0305D}" srcId="{7DEEEEC2-81E9-4287-8C93-853DE424392A}" destId="{8CB0CA3E-9001-43A0-8625-DBB528025718}" srcOrd="0" destOrd="0" parTransId="{B10A8DE1-A0F7-4F39-8AC4-D18979D2593B}" sibTransId="{69C142B5-A010-4329-AC71-1B45EC400C51}"/>
    <dgm:cxn modelId="{5B8517A1-1967-4030-8F18-23DBDF4E0575}" type="presOf" srcId="{0EF186B1-AA0A-45A1-9262-F8684EA696D9}" destId="{7EF065B8-4FA2-4E88-B9FB-C7F16CE66594}" srcOrd="0" destOrd="0" presId="urn:microsoft.com/office/officeart/2017/3/layout/HorizontalLabelsTimeline"/>
    <dgm:cxn modelId="{5E0D74A2-CFFB-48F8-9D08-FBF6B56E1D14}" type="presOf" srcId="{3FEB39AF-171B-4F65-ACFC-2757FABB2A77}" destId="{64572652-D7F2-4B36-9E49-F56CD61C6DD8}" srcOrd="0" destOrd="0" presId="urn:microsoft.com/office/officeart/2017/3/layout/HorizontalLabelsTimeline"/>
    <dgm:cxn modelId="{1956D3AA-2CB3-456C-B7C3-2F26DF7B4813}" srcId="{CE753F14-C750-4C1A-A0E1-217B075CE145}" destId="{3FEB39AF-171B-4F65-ACFC-2757FABB2A77}" srcOrd="3" destOrd="0" parTransId="{B33FE07C-8E25-4969-A4C2-D85AD57C9BBA}" sibTransId="{F22BB379-028A-4CEF-B138-27C73E4CA637}"/>
    <dgm:cxn modelId="{73A9DEB0-61B6-4757-B621-A30C7D767764}" type="presOf" srcId="{299E4741-EA31-49B2-A8F4-0832A2F79D96}" destId="{E932A3F1-24F0-470E-AC77-81DA85E044FC}" srcOrd="0" destOrd="1" presId="urn:microsoft.com/office/officeart/2017/3/layout/HorizontalLabelsTimeline"/>
    <dgm:cxn modelId="{19410AB6-765E-472D-A0A1-6E1B8CA2C9D3}" type="presOf" srcId="{029CC983-84CF-4474-9CA8-C9077C554B13}" destId="{7B37EE01-6B69-45E7-A4DE-AF50EF35B548}" srcOrd="0" destOrd="0" presId="urn:microsoft.com/office/officeart/2017/3/layout/HorizontalLabelsTimeline"/>
    <dgm:cxn modelId="{F084AEBA-5086-4DC0-9707-DCD5A48EB411}" type="presOf" srcId="{78CDE915-FF35-4617-9D67-325A1FF01C1E}" destId="{7EF065B8-4FA2-4E88-B9FB-C7F16CE66594}" srcOrd="0" destOrd="1" presId="urn:microsoft.com/office/officeart/2017/3/layout/HorizontalLabelsTimeline"/>
    <dgm:cxn modelId="{B72A69CC-F9FB-4260-8808-645C0424D8C0}" srcId="{E7945159-ADB8-4049-8F54-75B98E90A8CD}" destId="{023C05D7-2446-46FB-B83A-52C0D21387E0}" srcOrd="0" destOrd="0" parTransId="{8429B463-DBFF-4098-89DA-D84DDEFA233E}" sibTransId="{DB3493F3-FC7A-4B49-8194-B1F7425293D1}"/>
    <dgm:cxn modelId="{96F098CD-FAE1-472E-8D47-9A70939B1833}" type="presOf" srcId="{5045C887-A42F-4302-B6A5-27C7A5A3C5BC}" destId="{E932A3F1-24F0-470E-AC77-81DA85E044FC}" srcOrd="0" destOrd="0" presId="urn:microsoft.com/office/officeart/2017/3/layout/HorizontalLabelsTimeline"/>
    <dgm:cxn modelId="{88B4D3CD-FEE8-4B9B-95A6-C8134CEDB59C}" srcId="{CE753F14-C750-4C1A-A0E1-217B075CE145}" destId="{0935D9E0-9745-466A-BBAE-97EA67DD18A1}" srcOrd="1" destOrd="0" parTransId="{44E57D10-1A97-4039-AC78-49D1ED481496}" sibTransId="{6E91F242-4907-4523-813D-C8954D849847}"/>
    <dgm:cxn modelId="{68682CD6-BDAD-44A0-A59B-E1B3D1913133}" srcId="{7D872898-2407-41FC-ADFE-6D4493D6F273}" destId="{029CC983-84CF-4474-9CA8-C9077C554B13}" srcOrd="0" destOrd="0" parTransId="{180F764C-2AF3-4A42-A2A5-ED573E19BEC4}" sibTransId="{39766384-26EA-455B-A87C-06D16D91B3F1}"/>
    <dgm:cxn modelId="{4ED42EE2-D66F-4397-BB8F-B65F0A4F1FF6}" srcId="{16D9DE09-9C95-4B95-9912-D551E5ED11C8}" destId="{8793800E-72AE-4980-8F12-D76A00F70B6B}" srcOrd="0" destOrd="0" parTransId="{CB8066C6-FA62-4A4A-9047-C1FDDD106834}" sibTransId="{CCB7F734-5E00-45DB-94C6-557A40087249}"/>
    <dgm:cxn modelId="{7013B9E8-40F0-4F7A-9F37-86DA42AE86AF}" srcId="{CE753F14-C750-4C1A-A0E1-217B075CE145}" destId="{7D872898-2407-41FC-ADFE-6D4493D6F273}" srcOrd="5" destOrd="0" parTransId="{2EC31766-25CA-4B09-A369-6C212BF90D05}" sibTransId="{3B5E6AAA-4955-4FF7-A20E-61FC98DAA682}"/>
    <dgm:cxn modelId="{1CB849E9-4914-467A-92C1-C8AFE880C5CC}" type="presOf" srcId="{7DEEEEC2-81E9-4287-8C93-853DE424392A}" destId="{CC693986-6B3E-466E-AB37-2D7AAE7C4708}" srcOrd="0" destOrd="0" presId="urn:microsoft.com/office/officeart/2017/3/layout/HorizontalLabelsTimeline"/>
    <dgm:cxn modelId="{6C424CEE-6E5E-4CE7-8342-53073B29F607}" type="presOf" srcId="{A1C017FB-356C-476B-9E52-FFBA2B520A20}" destId="{D6DD2223-2809-4DB3-8BE5-85EA4B563220}" srcOrd="0" destOrd="1" presId="urn:microsoft.com/office/officeart/2017/3/layout/HorizontalLabelsTimeline"/>
    <dgm:cxn modelId="{94A7FEEE-DEE3-4C93-B7CE-C4A7F40E8193}" type="presOf" srcId="{16D9DE09-9C95-4B95-9912-D551E5ED11C8}" destId="{12053152-E790-43AA-9E0E-8AFE9DE617FB}" srcOrd="0" destOrd="0" presId="urn:microsoft.com/office/officeart/2017/3/layout/HorizontalLabelsTimeline"/>
    <dgm:cxn modelId="{3E6C55FB-9654-4A91-B9E4-8355D64BE3A1}" srcId="{023C05D7-2446-46FB-B83A-52C0D21387E0}" destId="{4513B7FF-1F39-449C-876D-13595C05B66C}" srcOrd="0" destOrd="0" parTransId="{3B500C76-A6E0-4FDF-9783-5939E01B000B}" sibTransId="{FEB33C9C-1739-4820-9980-29ABED514F1D}"/>
    <dgm:cxn modelId="{E2473AFD-1485-4964-8DCA-8B96C7160E1B}" type="presOf" srcId="{6315F28D-544B-422B-A641-7232ED5BE205}" destId="{D9F8AEAD-7AEA-484B-8BA1-9AD3DBC4468A}" srcOrd="0" destOrd="0" presId="urn:microsoft.com/office/officeart/2017/3/layout/HorizontalLabelsTimeline"/>
    <dgm:cxn modelId="{1205B77B-DE1E-4143-AE4F-14BE25418E0E}" type="presParOf" srcId="{F4021531-6B78-4E9F-B2CA-0E9D1546A9DF}" destId="{272B2F77-224A-4780-88BD-285293EF9EC9}" srcOrd="0" destOrd="0" presId="urn:microsoft.com/office/officeart/2017/3/layout/HorizontalLabelsTimeline"/>
    <dgm:cxn modelId="{DE6B93A8-7B99-49D7-B6DC-C2CABEEAE77A}" type="presParOf" srcId="{F4021531-6B78-4E9F-B2CA-0E9D1546A9DF}" destId="{E61E8923-6BA8-4A75-8774-7D6BE9221DAE}" srcOrd="1" destOrd="0" presId="urn:microsoft.com/office/officeart/2017/3/layout/HorizontalLabelsTimeline"/>
    <dgm:cxn modelId="{52C17027-F74C-4DEE-A6EE-D76B4E652188}" type="presParOf" srcId="{E61E8923-6BA8-4A75-8774-7D6BE9221DAE}" destId="{EBC18851-D32A-4873-8E16-7AD428F6716A}" srcOrd="0" destOrd="0" presId="urn:microsoft.com/office/officeart/2017/3/layout/HorizontalLabelsTimeline"/>
    <dgm:cxn modelId="{31213393-EC74-47B8-B209-FF1A4553646F}" type="presParOf" srcId="{EBC18851-D32A-4873-8E16-7AD428F6716A}" destId="{F4247C3C-07C2-4B33-A2F0-57FDCA9F5466}" srcOrd="0" destOrd="0" presId="urn:microsoft.com/office/officeart/2017/3/layout/HorizontalLabelsTimeline"/>
    <dgm:cxn modelId="{E288CCBF-BDF9-49CE-A199-63DE26E78713}" type="presParOf" srcId="{EBC18851-D32A-4873-8E16-7AD428F6716A}" destId="{63AF1E4C-AACC-4FB2-B715-D92396E00CE7}" srcOrd="1" destOrd="0" presId="urn:microsoft.com/office/officeart/2017/3/layout/HorizontalLabelsTimeline"/>
    <dgm:cxn modelId="{326E2FAE-74A6-48DA-BD88-140B7C3A756A}" type="presParOf" srcId="{63AF1E4C-AACC-4FB2-B715-D92396E00CE7}" destId="{8FD1E2CF-EF04-419B-8CCC-987B43658C67}" srcOrd="0" destOrd="0" presId="urn:microsoft.com/office/officeart/2017/3/layout/HorizontalLabelsTimeline"/>
    <dgm:cxn modelId="{DE377615-C0C2-4F91-80C4-09BE9F931325}" type="presParOf" srcId="{63AF1E4C-AACC-4FB2-B715-D92396E00CE7}" destId="{1D85F977-0DA3-4867-8F85-5A1E5C71AB19}" srcOrd="1" destOrd="0" presId="urn:microsoft.com/office/officeart/2017/3/layout/HorizontalLabelsTimeline"/>
    <dgm:cxn modelId="{8B1E0066-DD68-45ED-86D1-284257BFCAC7}" type="presParOf" srcId="{EBC18851-D32A-4873-8E16-7AD428F6716A}" destId="{B3D90676-A035-4B75-B83E-D218C2748C4C}" srcOrd="2" destOrd="0" presId="urn:microsoft.com/office/officeart/2017/3/layout/HorizontalLabelsTimeline"/>
    <dgm:cxn modelId="{0AF1749B-8B6B-411F-B54A-8D2D0CED041A}" type="presParOf" srcId="{EBC18851-D32A-4873-8E16-7AD428F6716A}" destId="{75947AB7-5EEF-4391-B5E0-6DB7A9888F09}" srcOrd="3" destOrd="0" presId="urn:microsoft.com/office/officeart/2017/3/layout/HorizontalLabelsTimeline"/>
    <dgm:cxn modelId="{4074F873-21CC-45C3-A6E0-B253D1059DF5}" type="presParOf" srcId="{EBC18851-D32A-4873-8E16-7AD428F6716A}" destId="{C47109A0-8921-4815-9577-8153F7C4386E}" srcOrd="4" destOrd="0" presId="urn:microsoft.com/office/officeart/2017/3/layout/HorizontalLabelsTimeline"/>
    <dgm:cxn modelId="{ED09D5A0-3E11-4608-BB23-558E0FEA8EE9}" type="presParOf" srcId="{E61E8923-6BA8-4A75-8774-7D6BE9221DAE}" destId="{EEB95092-617F-4BA8-8A51-568C1E79DF51}" srcOrd="1" destOrd="0" presId="urn:microsoft.com/office/officeart/2017/3/layout/HorizontalLabelsTimeline"/>
    <dgm:cxn modelId="{5D2C227B-D967-451B-A580-C575318B1A7E}" type="presParOf" srcId="{E61E8923-6BA8-4A75-8774-7D6BE9221DAE}" destId="{507C0B6A-2FAE-49B0-977C-6345BC287DD1}" srcOrd="2" destOrd="0" presId="urn:microsoft.com/office/officeart/2017/3/layout/HorizontalLabelsTimeline"/>
    <dgm:cxn modelId="{50376D81-11AD-4AB9-B0A5-6BD648A9FB8E}" type="presParOf" srcId="{507C0B6A-2FAE-49B0-977C-6345BC287DD1}" destId="{04FFC9F9-EB12-4E0D-96F5-79844F273C96}" srcOrd="0" destOrd="0" presId="urn:microsoft.com/office/officeart/2017/3/layout/HorizontalLabelsTimeline"/>
    <dgm:cxn modelId="{21B2E3B3-148C-467B-B57A-96FC99C0548E}" type="presParOf" srcId="{507C0B6A-2FAE-49B0-977C-6345BC287DD1}" destId="{859E1091-72B7-4A0F-99C3-5AD5355F60BD}" srcOrd="1" destOrd="0" presId="urn:microsoft.com/office/officeart/2017/3/layout/HorizontalLabelsTimeline"/>
    <dgm:cxn modelId="{0ABB160D-B4D6-4254-8ED9-712620510878}" type="presParOf" srcId="{859E1091-72B7-4A0F-99C3-5AD5355F60BD}" destId="{E932A3F1-24F0-470E-AC77-81DA85E044FC}" srcOrd="0" destOrd="0" presId="urn:microsoft.com/office/officeart/2017/3/layout/HorizontalLabelsTimeline"/>
    <dgm:cxn modelId="{248EED16-B332-4700-BF03-DF2A04A524A1}" type="presParOf" srcId="{859E1091-72B7-4A0F-99C3-5AD5355F60BD}" destId="{72B4AEA9-D73A-4C54-812B-3D082C0704BB}" srcOrd="1" destOrd="0" presId="urn:microsoft.com/office/officeart/2017/3/layout/HorizontalLabelsTimeline"/>
    <dgm:cxn modelId="{95FA7973-F045-418B-95A9-51894A2C40E7}" type="presParOf" srcId="{507C0B6A-2FAE-49B0-977C-6345BC287DD1}" destId="{2E29BD11-8DE7-458A-B317-FA9B227DAF01}" srcOrd="2" destOrd="0" presId="urn:microsoft.com/office/officeart/2017/3/layout/HorizontalLabelsTimeline"/>
    <dgm:cxn modelId="{1E52EF42-95AD-4DF7-82B9-B9C4EC9562F3}" type="presParOf" srcId="{507C0B6A-2FAE-49B0-977C-6345BC287DD1}" destId="{AF39EE36-E594-4A1F-B530-6FFE0FDA4C80}" srcOrd="3" destOrd="0" presId="urn:microsoft.com/office/officeart/2017/3/layout/HorizontalLabelsTimeline"/>
    <dgm:cxn modelId="{1D35CA27-E544-4447-8428-CB5B62E8D6AD}" type="presParOf" srcId="{507C0B6A-2FAE-49B0-977C-6345BC287DD1}" destId="{79BFEED4-BC59-48A4-966B-5679070C5118}" srcOrd="4" destOrd="0" presId="urn:microsoft.com/office/officeart/2017/3/layout/HorizontalLabelsTimeline"/>
    <dgm:cxn modelId="{097FAED7-0FC5-47ED-8CA7-7F8355BDC58D}" type="presParOf" srcId="{E61E8923-6BA8-4A75-8774-7D6BE9221DAE}" destId="{2B916935-FDFE-463E-ADF1-CDE956B992B2}" srcOrd="3" destOrd="0" presId="urn:microsoft.com/office/officeart/2017/3/layout/HorizontalLabelsTimeline"/>
    <dgm:cxn modelId="{E9CAD569-CE1A-4FA5-9781-35146A5C7727}" type="presParOf" srcId="{E61E8923-6BA8-4A75-8774-7D6BE9221DAE}" destId="{1EE0913F-C128-4311-8FDC-347902C77C56}" srcOrd="4" destOrd="0" presId="urn:microsoft.com/office/officeart/2017/3/layout/HorizontalLabelsTimeline"/>
    <dgm:cxn modelId="{BE42080F-E156-40B5-9D80-E62DBBD4EA53}" type="presParOf" srcId="{1EE0913F-C128-4311-8FDC-347902C77C56}" destId="{D9F8AEAD-7AEA-484B-8BA1-9AD3DBC4468A}" srcOrd="0" destOrd="0" presId="urn:microsoft.com/office/officeart/2017/3/layout/HorizontalLabelsTimeline"/>
    <dgm:cxn modelId="{72F5E1D5-5058-47FE-A460-2E8A36B20C12}" type="presParOf" srcId="{1EE0913F-C128-4311-8FDC-347902C77C56}" destId="{26C9F7FF-9E79-41BC-8E42-7988335DB35A}" srcOrd="1" destOrd="0" presId="urn:microsoft.com/office/officeart/2017/3/layout/HorizontalLabelsTimeline"/>
    <dgm:cxn modelId="{D1A16E1A-2D65-43BD-A3C9-740A63F185EF}" type="presParOf" srcId="{26C9F7FF-9E79-41BC-8E42-7988335DB35A}" destId="{CC693986-6B3E-466E-AB37-2D7AAE7C4708}" srcOrd="0" destOrd="0" presId="urn:microsoft.com/office/officeart/2017/3/layout/HorizontalLabelsTimeline"/>
    <dgm:cxn modelId="{55035B46-AD7E-41ED-8C34-628CD8C9DC6C}" type="presParOf" srcId="{26C9F7FF-9E79-41BC-8E42-7988335DB35A}" destId="{97A6301D-0356-45E5-BC4D-B7F31A8356A5}" srcOrd="1" destOrd="0" presId="urn:microsoft.com/office/officeart/2017/3/layout/HorizontalLabelsTimeline"/>
    <dgm:cxn modelId="{05039588-AE0E-4063-A2B2-544E92CFEF60}" type="presParOf" srcId="{1EE0913F-C128-4311-8FDC-347902C77C56}" destId="{E33AF5D5-6F4A-441A-8BC0-23CF1B923112}" srcOrd="2" destOrd="0" presId="urn:microsoft.com/office/officeart/2017/3/layout/HorizontalLabelsTimeline"/>
    <dgm:cxn modelId="{B432D043-F164-46C2-BDE6-431600B00B99}" type="presParOf" srcId="{1EE0913F-C128-4311-8FDC-347902C77C56}" destId="{52A60C01-9467-4F8D-9801-214A09336C01}" srcOrd="3" destOrd="0" presId="urn:microsoft.com/office/officeart/2017/3/layout/HorizontalLabelsTimeline"/>
    <dgm:cxn modelId="{8F75FB12-E139-4202-877D-189A87322E7E}" type="presParOf" srcId="{1EE0913F-C128-4311-8FDC-347902C77C56}" destId="{D8B9C5C2-A3BE-45BF-972E-58F55D45BAC2}" srcOrd="4" destOrd="0" presId="urn:microsoft.com/office/officeart/2017/3/layout/HorizontalLabelsTimeline"/>
    <dgm:cxn modelId="{7C26DFA3-1CC9-4302-8E5D-8DE58C42E3D1}" type="presParOf" srcId="{E61E8923-6BA8-4A75-8774-7D6BE9221DAE}" destId="{37F3B10A-127E-4C4F-8AC4-7216014A943D}" srcOrd="5" destOrd="0" presId="urn:microsoft.com/office/officeart/2017/3/layout/HorizontalLabelsTimeline"/>
    <dgm:cxn modelId="{0F23CB5C-955B-4B5E-9301-57D8E2F2AEBD}" type="presParOf" srcId="{E61E8923-6BA8-4A75-8774-7D6BE9221DAE}" destId="{E0F8E432-55EB-4314-A6F1-5546087BA661}" srcOrd="6" destOrd="0" presId="urn:microsoft.com/office/officeart/2017/3/layout/HorizontalLabelsTimeline"/>
    <dgm:cxn modelId="{74BCEC83-47AB-4C02-B486-25E6FC04D010}" type="presParOf" srcId="{E0F8E432-55EB-4314-A6F1-5546087BA661}" destId="{64572652-D7F2-4B36-9E49-F56CD61C6DD8}" srcOrd="0" destOrd="0" presId="urn:microsoft.com/office/officeart/2017/3/layout/HorizontalLabelsTimeline"/>
    <dgm:cxn modelId="{2C62617F-E0B1-41C6-AD64-CC1D85707BD0}" type="presParOf" srcId="{E0F8E432-55EB-4314-A6F1-5546087BA661}" destId="{E9CE03AE-20B1-434F-9E32-0390D1CD8918}" srcOrd="1" destOrd="0" presId="urn:microsoft.com/office/officeart/2017/3/layout/HorizontalLabelsTimeline"/>
    <dgm:cxn modelId="{743D6442-E45B-4A93-9941-15F1B3DC39B1}" type="presParOf" srcId="{E9CE03AE-20B1-434F-9E32-0390D1CD8918}" destId="{7EF065B8-4FA2-4E88-B9FB-C7F16CE66594}" srcOrd="0" destOrd="0" presId="urn:microsoft.com/office/officeart/2017/3/layout/HorizontalLabelsTimeline"/>
    <dgm:cxn modelId="{72367F86-BF35-4C6D-B2F6-77A63DFF4F92}" type="presParOf" srcId="{E9CE03AE-20B1-434F-9E32-0390D1CD8918}" destId="{FFC43CDD-4C79-44F6-A059-C7ECC173DF9B}" srcOrd="1" destOrd="0" presId="urn:microsoft.com/office/officeart/2017/3/layout/HorizontalLabelsTimeline"/>
    <dgm:cxn modelId="{F322F9D2-4996-46CA-A18A-61688CCFD196}" type="presParOf" srcId="{E0F8E432-55EB-4314-A6F1-5546087BA661}" destId="{78D0B4DD-3DA7-4EE3-896C-FB801CBC7DE8}" srcOrd="2" destOrd="0" presId="urn:microsoft.com/office/officeart/2017/3/layout/HorizontalLabelsTimeline"/>
    <dgm:cxn modelId="{ACC8825B-5EE1-4CED-B152-9F52BC4FCD09}" type="presParOf" srcId="{E0F8E432-55EB-4314-A6F1-5546087BA661}" destId="{C6A1CDD5-7A42-437B-9592-E839E51D8205}" srcOrd="3" destOrd="0" presId="urn:microsoft.com/office/officeart/2017/3/layout/HorizontalLabelsTimeline"/>
    <dgm:cxn modelId="{12B50A57-B45F-4C7E-8DFD-950D2F5B2FB7}" type="presParOf" srcId="{E0F8E432-55EB-4314-A6F1-5546087BA661}" destId="{83E1AC45-B08D-490A-9868-09D83FBD06FE}" srcOrd="4" destOrd="0" presId="urn:microsoft.com/office/officeart/2017/3/layout/HorizontalLabelsTimeline"/>
    <dgm:cxn modelId="{D7C9FE6E-0A12-436F-9039-C8805F42A72E}" type="presParOf" srcId="{E61E8923-6BA8-4A75-8774-7D6BE9221DAE}" destId="{48EFD0AC-0464-4629-820B-6EEA849D48E1}" srcOrd="7" destOrd="0" presId="urn:microsoft.com/office/officeart/2017/3/layout/HorizontalLabelsTimeline"/>
    <dgm:cxn modelId="{842A1777-D720-4B01-B4F4-E7B21A49B3F6}" type="presParOf" srcId="{E61E8923-6BA8-4A75-8774-7D6BE9221DAE}" destId="{C5104570-39DF-422F-87D2-BBE70997C15D}" srcOrd="8" destOrd="0" presId="urn:microsoft.com/office/officeart/2017/3/layout/HorizontalLabelsTimeline"/>
    <dgm:cxn modelId="{715987B9-4C74-41BE-977E-CE47178BCF7D}" type="presParOf" srcId="{C5104570-39DF-422F-87D2-BBE70997C15D}" destId="{12053152-E790-43AA-9E0E-8AFE9DE617FB}" srcOrd="0" destOrd="0" presId="urn:microsoft.com/office/officeart/2017/3/layout/HorizontalLabelsTimeline"/>
    <dgm:cxn modelId="{038F7BC3-271F-447B-A2DA-3B25CFD79867}" type="presParOf" srcId="{C5104570-39DF-422F-87D2-BBE70997C15D}" destId="{D43A6772-A4B0-4530-AA86-E45D7BB15EE6}" srcOrd="1" destOrd="0" presId="urn:microsoft.com/office/officeart/2017/3/layout/HorizontalLabelsTimeline"/>
    <dgm:cxn modelId="{2589AF39-450F-41A4-911D-44D864F97838}" type="presParOf" srcId="{D43A6772-A4B0-4530-AA86-E45D7BB15EE6}" destId="{D6DD2223-2809-4DB3-8BE5-85EA4B563220}" srcOrd="0" destOrd="0" presId="urn:microsoft.com/office/officeart/2017/3/layout/HorizontalLabelsTimeline"/>
    <dgm:cxn modelId="{DBD136F2-6557-4776-84A1-68204C839901}" type="presParOf" srcId="{D43A6772-A4B0-4530-AA86-E45D7BB15EE6}" destId="{3202E088-4F6F-4DBE-A3CF-FC2B392E5C95}" srcOrd="1" destOrd="0" presId="urn:microsoft.com/office/officeart/2017/3/layout/HorizontalLabelsTimeline"/>
    <dgm:cxn modelId="{F4DFEBF5-425E-412C-A15E-2746D50C210D}" type="presParOf" srcId="{C5104570-39DF-422F-87D2-BBE70997C15D}" destId="{1DEBE4AC-F2FE-4DB3-97CC-B796A106D662}" srcOrd="2" destOrd="0" presId="urn:microsoft.com/office/officeart/2017/3/layout/HorizontalLabelsTimeline"/>
    <dgm:cxn modelId="{E97D09D9-6059-4DA6-9DB5-0488654802BA}" type="presParOf" srcId="{C5104570-39DF-422F-87D2-BBE70997C15D}" destId="{78457E5E-DD8D-4E41-816E-61EEB18F027A}" srcOrd="3" destOrd="0" presId="urn:microsoft.com/office/officeart/2017/3/layout/HorizontalLabelsTimeline"/>
    <dgm:cxn modelId="{C84A6D8A-86C7-4762-850E-82502BF83305}" type="presParOf" srcId="{C5104570-39DF-422F-87D2-BBE70997C15D}" destId="{05A39F2B-9158-4EC3-B1B6-E0109D84F423}" srcOrd="4" destOrd="0" presId="urn:microsoft.com/office/officeart/2017/3/layout/HorizontalLabelsTimeline"/>
    <dgm:cxn modelId="{2131CA60-C7F2-40AB-B9EA-4F8A1BF9DD82}" type="presParOf" srcId="{E61E8923-6BA8-4A75-8774-7D6BE9221DAE}" destId="{05DACBE1-193D-4788-97B4-FD6F67A7B667}" srcOrd="9" destOrd="0" presId="urn:microsoft.com/office/officeart/2017/3/layout/HorizontalLabelsTimeline"/>
    <dgm:cxn modelId="{825ACA7E-FF0C-4F6D-978A-D94B0B26BEB1}" type="presParOf" srcId="{E61E8923-6BA8-4A75-8774-7D6BE9221DAE}" destId="{4CF75350-05EB-4F91-A32B-386B39D5DEB0}" srcOrd="10" destOrd="0" presId="urn:microsoft.com/office/officeart/2017/3/layout/HorizontalLabelsTimeline"/>
    <dgm:cxn modelId="{C4C76E64-F999-4B92-BE6F-5ECA1A0612D7}" type="presParOf" srcId="{4CF75350-05EB-4F91-A32B-386B39D5DEB0}" destId="{052593F6-78F7-462F-AA51-07CAD84EA6E4}" srcOrd="0" destOrd="0" presId="urn:microsoft.com/office/officeart/2017/3/layout/HorizontalLabelsTimeline"/>
    <dgm:cxn modelId="{E1B720BE-62B3-4556-98C0-4A3960A84165}" type="presParOf" srcId="{4CF75350-05EB-4F91-A32B-386B39D5DEB0}" destId="{11DFBCE8-704F-4C4D-94F7-2A4D5D305637}" srcOrd="1" destOrd="0" presId="urn:microsoft.com/office/officeart/2017/3/layout/HorizontalLabelsTimeline"/>
    <dgm:cxn modelId="{3303F39B-2922-4A59-ACE8-BFCA53CC5A75}" type="presParOf" srcId="{11DFBCE8-704F-4C4D-94F7-2A4D5D305637}" destId="{7B37EE01-6B69-45E7-A4DE-AF50EF35B548}" srcOrd="0" destOrd="0" presId="urn:microsoft.com/office/officeart/2017/3/layout/HorizontalLabelsTimeline"/>
    <dgm:cxn modelId="{AB2D5D0B-FA69-401C-A5B4-66A56EAAED71}" type="presParOf" srcId="{11DFBCE8-704F-4C4D-94F7-2A4D5D305637}" destId="{3AC9CE3D-2C2E-4B1E-982A-D93B62C9C988}" srcOrd="1" destOrd="0" presId="urn:microsoft.com/office/officeart/2017/3/layout/HorizontalLabelsTimeline"/>
    <dgm:cxn modelId="{B27DD91D-AB14-44AB-AA48-91CC237D08F3}" type="presParOf" srcId="{4CF75350-05EB-4F91-A32B-386B39D5DEB0}" destId="{55F050F0-72C4-47D0-80FC-FE6F446EE4FB}" srcOrd="2" destOrd="0" presId="urn:microsoft.com/office/officeart/2017/3/layout/HorizontalLabelsTimeline"/>
    <dgm:cxn modelId="{E0F8DAA6-3375-41A7-9B2B-3DBCA8E72380}" type="presParOf" srcId="{4CF75350-05EB-4F91-A32B-386B39D5DEB0}" destId="{E2028B3D-9450-4811-8612-38C39562D28C}" srcOrd="3" destOrd="0" presId="urn:microsoft.com/office/officeart/2017/3/layout/HorizontalLabelsTimeline"/>
    <dgm:cxn modelId="{365C52B6-7821-480A-BA81-441116532F65}" type="presParOf" srcId="{4CF75350-05EB-4F91-A32B-386B39D5DEB0}" destId="{1135C87E-D7EF-4EF1-A7D0-39916D4138A4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6E02B5-D15E-4F6A-944B-401CB1056C5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A17274-66E4-43C5-BE82-8102BF545C98}">
      <dgm:prSet/>
      <dgm:spPr/>
      <dgm:t>
        <a:bodyPr/>
        <a:lstStyle/>
        <a:p>
          <a:pPr rtl="0"/>
          <a:r>
            <a:rPr lang="en-US"/>
            <a:t>Testing Lead:</a:t>
          </a:r>
          <a:r>
            <a:rPr lang="en-US">
              <a:latin typeface="Calibri Light" panose="020F0302020204030204"/>
            </a:rPr>
            <a:t> </a:t>
          </a:r>
        </a:p>
        <a:p>
          <a:r>
            <a:rPr lang="en-US" i="1"/>
            <a:t>-&gt; Obtains empirical results, producer of physical prototypes</a:t>
          </a:r>
        </a:p>
      </dgm:t>
    </dgm:pt>
    <dgm:pt modelId="{F0BF47A5-88D1-40A2-8619-5B6FA77AF1B7}" type="parTrans" cxnId="{D0BAD620-ED11-449E-B238-55CFA91B0B16}">
      <dgm:prSet/>
      <dgm:spPr/>
      <dgm:t>
        <a:bodyPr/>
        <a:lstStyle/>
        <a:p>
          <a:endParaRPr lang="en-US"/>
        </a:p>
      </dgm:t>
    </dgm:pt>
    <dgm:pt modelId="{2E6130AD-FD31-47CB-8D25-5C6326FAD2C3}" type="sibTrans" cxnId="{D0BAD620-ED11-449E-B238-55CFA91B0B16}">
      <dgm:prSet/>
      <dgm:spPr/>
      <dgm:t>
        <a:bodyPr/>
        <a:lstStyle/>
        <a:p>
          <a:endParaRPr lang="en-US"/>
        </a:p>
      </dgm:t>
    </dgm:pt>
    <dgm:pt modelId="{FF5C3BAD-5E09-42AC-B4F5-01E51E3DFB98}">
      <dgm:prSet/>
      <dgm:spPr/>
      <dgm:t>
        <a:bodyPr/>
        <a:lstStyle/>
        <a:p>
          <a:pPr rtl="0"/>
          <a:r>
            <a:rPr lang="en-US"/>
            <a:t>Project Management Lead:</a:t>
          </a:r>
        </a:p>
        <a:p>
          <a:r>
            <a:rPr lang="en-US" i="1"/>
            <a:t>-&gt; Communication with Dr. Hinman and external resources, scheduling, meeting minutes, room bookings, finances</a:t>
          </a:r>
          <a:endParaRPr lang="en-US" i="1">
            <a:latin typeface="Calibri Light" panose="020F0302020204030204"/>
          </a:endParaRPr>
        </a:p>
      </dgm:t>
    </dgm:pt>
    <dgm:pt modelId="{13B1A05C-3EFE-416D-9C39-2C9C91DFEE48}" type="parTrans" cxnId="{0195DDFC-48E1-4420-B587-74AEC18E8DE6}">
      <dgm:prSet/>
      <dgm:spPr/>
      <dgm:t>
        <a:bodyPr/>
        <a:lstStyle/>
        <a:p>
          <a:endParaRPr lang="en-US"/>
        </a:p>
      </dgm:t>
    </dgm:pt>
    <dgm:pt modelId="{DAB06DEA-1A7B-4D83-AF73-3972268A0072}" type="sibTrans" cxnId="{0195DDFC-48E1-4420-B587-74AEC18E8DE6}">
      <dgm:prSet/>
      <dgm:spPr/>
      <dgm:t>
        <a:bodyPr/>
        <a:lstStyle/>
        <a:p>
          <a:endParaRPr lang="en-US"/>
        </a:p>
      </dgm:t>
    </dgm:pt>
    <dgm:pt modelId="{865777D0-E3C6-4EF5-AAC5-DCC46FABFD39}">
      <dgm:prSet/>
      <dgm:spPr/>
      <dgm:t>
        <a:bodyPr/>
        <a:lstStyle/>
        <a:p>
          <a:pPr rtl="0"/>
          <a:r>
            <a:rPr lang="en-US"/>
            <a:t>Quality Control Lead:</a:t>
          </a:r>
        </a:p>
        <a:p>
          <a:r>
            <a:rPr lang="en-US" i="1"/>
            <a:t>-&gt; Verification and validation to ensure codes, model, and avionics are working together</a:t>
          </a:r>
          <a:endParaRPr lang="en-US" i="1">
            <a:latin typeface="Calibri"/>
            <a:cs typeface="Calibri"/>
          </a:endParaRPr>
        </a:p>
      </dgm:t>
    </dgm:pt>
    <dgm:pt modelId="{386DC9C2-70DE-49DE-A9CC-03C80754C341}" type="parTrans" cxnId="{AC981609-EE4D-4221-B1E8-A765FA761BE6}">
      <dgm:prSet/>
      <dgm:spPr/>
      <dgm:t>
        <a:bodyPr/>
        <a:lstStyle/>
        <a:p>
          <a:endParaRPr lang="en-US"/>
        </a:p>
      </dgm:t>
    </dgm:pt>
    <dgm:pt modelId="{941CEBF5-6A00-409A-B119-58F0444DE59B}" type="sibTrans" cxnId="{AC981609-EE4D-4221-B1E8-A765FA761BE6}">
      <dgm:prSet/>
      <dgm:spPr/>
      <dgm:t>
        <a:bodyPr/>
        <a:lstStyle/>
        <a:p>
          <a:endParaRPr lang="en-US"/>
        </a:p>
      </dgm:t>
    </dgm:pt>
    <dgm:pt modelId="{3C1D6645-8BD5-4ADC-A13A-88374182731F}">
      <dgm:prSet/>
      <dgm:spPr/>
      <dgm:t>
        <a:bodyPr/>
        <a:lstStyle/>
        <a:p>
          <a:pPr rtl="0"/>
          <a:r>
            <a:rPr lang="en-US"/>
            <a:t>Engineering Design Lead:</a:t>
          </a:r>
        </a:p>
        <a:p>
          <a:r>
            <a:rPr lang="en-US" i="1"/>
            <a:t>-&gt; Creates CAD modelling and simulations, calculations, and codes</a:t>
          </a:r>
        </a:p>
      </dgm:t>
    </dgm:pt>
    <dgm:pt modelId="{06D4F57F-1DDD-4020-9016-69C0945BE527}" type="sibTrans" cxnId="{D514B665-2E33-48AC-A6A9-0853AE7B6004}">
      <dgm:prSet/>
      <dgm:spPr/>
      <dgm:t>
        <a:bodyPr/>
        <a:lstStyle/>
        <a:p>
          <a:endParaRPr lang="en-US"/>
        </a:p>
      </dgm:t>
    </dgm:pt>
    <dgm:pt modelId="{00DE3430-4123-4AF8-B153-02C856614248}" type="parTrans" cxnId="{D514B665-2E33-48AC-A6A9-0853AE7B6004}">
      <dgm:prSet/>
      <dgm:spPr/>
      <dgm:t>
        <a:bodyPr/>
        <a:lstStyle/>
        <a:p>
          <a:endParaRPr lang="en-US"/>
        </a:p>
      </dgm:t>
    </dgm:pt>
    <dgm:pt modelId="{A3302040-E60C-4DFB-BC3B-00E3BBDA6BCB}">
      <dgm:prSet phldr="0"/>
      <dgm:spPr/>
      <dgm:t>
        <a:bodyPr/>
        <a:lstStyle/>
        <a:p>
          <a:pPr rtl="0"/>
          <a:r>
            <a:rPr lang="en-US"/>
            <a:t>Research and Development Lead:</a:t>
          </a:r>
        </a:p>
        <a:p>
          <a:r>
            <a:rPr lang="en-US" i="1"/>
            <a:t>-&gt; Researches designs, materials, controls, concepts</a:t>
          </a:r>
        </a:p>
      </dgm:t>
    </dgm:pt>
    <dgm:pt modelId="{76D26152-401D-46EB-9F7E-BF40A4D33F99}" type="parTrans" cxnId="{3FB3C06C-F766-4FAC-96F1-18F4F54ABF1A}">
      <dgm:prSet/>
      <dgm:spPr/>
      <dgm:t>
        <a:bodyPr/>
        <a:lstStyle/>
        <a:p>
          <a:endParaRPr lang="en-CA"/>
        </a:p>
      </dgm:t>
    </dgm:pt>
    <dgm:pt modelId="{1442DD17-A48D-4DF6-B20D-B8CD07B06471}" type="sibTrans" cxnId="{3FB3C06C-F766-4FAC-96F1-18F4F54ABF1A}">
      <dgm:prSet/>
      <dgm:spPr/>
      <dgm:t>
        <a:bodyPr/>
        <a:lstStyle/>
        <a:p>
          <a:endParaRPr lang="en-CA"/>
        </a:p>
      </dgm:t>
    </dgm:pt>
    <dgm:pt modelId="{EB3289DE-D408-4ACC-AAC6-FF680F17380F}" type="pres">
      <dgm:prSet presAssocID="{E16E02B5-D15E-4F6A-944B-401CB1056C5E}" presName="linear" presStyleCnt="0">
        <dgm:presLayoutVars>
          <dgm:animLvl val="lvl"/>
          <dgm:resizeHandles val="exact"/>
        </dgm:presLayoutVars>
      </dgm:prSet>
      <dgm:spPr/>
    </dgm:pt>
    <dgm:pt modelId="{58EA1810-D24D-4E43-A22B-777ECAFCA157}" type="pres">
      <dgm:prSet presAssocID="{3C1D6645-8BD5-4ADC-A13A-88374182731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AF2C007-F372-4F8F-9814-A4DCC0235013}" type="pres">
      <dgm:prSet presAssocID="{06D4F57F-1DDD-4020-9016-69C0945BE527}" presName="spacer" presStyleCnt="0"/>
      <dgm:spPr/>
    </dgm:pt>
    <dgm:pt modelId="{D011C464-CE4D-4903-8B16-756773C73C16}" type="pres">
      <dgm:prSet presAssocID="{A0A17274-66E4-43C5-BE82-8102BF545C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88603B6-F1AD-4749-A21C-1C748A749E1E}" type="pres">
      <dgm:prSet presAssocID="{2E6130AD-FD31-47CB-8D25-5C6326FAD2C3}" presName="spacer" presStyleCnt="0"/>
      <dgm:spPr/>
    </dgm:pt>
    <dgm:pt modelId="{293A1EB0-41AF-45C3-B404-75B92BF9BFCF}" type="pres">
      <dgm:prSet presAssocID="{FF5C3BAD-5E09-42AC-B4F5-01E51E3DFB9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DCAB177-7C84-41B0-86A2-39193CAD29F8}" type="pres">
      <dgm:prSet presAssocID="{DAB06DEA-1A7B-4D83-AF73-3972268A0072}" presName="spacer" presStyleCnt="0"/>
      <dgm:spPr/>
    </dgm:pt>
    <dgm:pt modelId="{762E5009-10A8-411B-9F96-77C859DECDF0}" type="pres">
      <dgm:prSet presAssocID="{A3302040-E60C-4DFB-BC3B-00E3BBDA6BC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EF5894-5412-41AE-A66A-563200A8E8DA}" type="pres">
      <dgm:prSet presAssocID="{1442DD17-A48D-4DF6-B20D-B8CD07B06471}" presName="spacer" presStyleCnt="0"/>
      <dgm:spPr/>
    </dgm:pt>
    <dgm:pt modelId="{5C4A26C9-29AE-41B0-B4B3-375714A8F96E}" type="pres">
      <dgm:prSet presAssocID="{865777D0-E3C6-4EF5-AAC5-DCC46FABFD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981609-EE4D-4221-B1E8-A765FA761BE6}" srcId="{E16E02B5-D15E-4F6A-944B-401CB1056C5E}" destId="{865777D0-E3C6-4EF5-AAC5-DCC46FABFD39}" srcOrd="4" destOrd="0" parTransId="{386DC9C2-70DE-49DE-A9CC-03C80754C341}" sibTransId="{941CEBF5-6A00-409A-B119-58F0444DE59B}"/>
    <dgm:cxn modelId="{2FFF3418-8617-4525-8A3F-04608E815D2D}" type="presOf" srcId="{A0A17274-66E4-43C5-BE82-8102BF545C98}" destId="{D011C464-CE4D-4903-8B16-756773C73C16}" srcOrd="0" destOrd="0" presId="urn:microsoft.com/office/officeart/2005/8/layout/vList2"/>
    <dgm:cxn modelId="{FFFFF918-02D7-4158-A7B7-4FAFC715E1B0}" type="presOf" srcId="{3C1D6645-8BD5-4ADC-A13A-88374182731F}" destId="{58EA1810-D24D-4E43-A22B-777ECAFCA157}" srcOrd="0" destOrd="0" presId="urn:microsoft.com/office/officeart/2005/8/layout/vList2"/>
    <dgm:cxn modelId="{D0BAD620-ED11-449E-B238-55CFA91B0B16}" srcId="{E16E02B5-D15E-4F6A-944B-401CB1056C5E}" destId="{A0A17274-66E4-43C5-BE82-8102BF545C98}" srcOrd="1" destOrd="0" parTransId="{F0BF47A5-88D1-40A2-8619-5B6FA77AF1B7}" sibTransId="{2E6130AD-FD31-47CB-8D25-5C6326FAD2C3}"/>
    <dgm:cxn modelId="{D514B665-2E33-48AC-A6A9-0853AE7B6004}" srcId="{E16E02B5-D15E-4F6A-944B-401CB1056C5E}" destId="{3C1D6645-8BD5-4ADC-A13A-88374182731F}" srcOrd="0" destOrd="0" parTransId="{00DE3430-4123-4AF8-B153-02C856614248}" sibTransId="{06D4F57F-1DDD-4020-9016-69C0945BE527}"/>
    <dgm:cxn modelId="{0C4C9C69-95B6-4408-BEBB-5F20CB4FAB3F}" type="presOf" srcId="{FF5C3BAD-5E09-42AC-B4F5-01E51E3DFB98}" destId="{293A1EB0-41AF-45C3-B404-75B92BF9BFCF}" srcOrd="0" destOrd="0" presId="urn:microsoft.com/office/officeart/2005/8/layout/vList2"/>
    <dgm:cxn modelId="{3FB3C06C-F766-4FAC-96F1-18F4F54ABF1A}" srcId="{E16E02B5-D15E-4F6A-944B-401CB1056C5E}" destId="{A3302040-E60C-4DFB-BC3B-00E3BBDA6BCB}" srcOrd="3" destOrd="0" parTransId="{76D26152-401D-46EB-9F7E-BF40A4D33F99}" sibTransId="{1442DD17-A48D-4DF6-B20D-B8CD07B06471}"/>
    <dgm:cxn modelId="{01E3CB95-0492-4F94-9895-56ABCC1B0331}" type="presOf" srcId="{A3302040-E60C-4DFB-BC3B-00E3BBDA6BCB}" destId="{762E5009-10A8-411B-9F96-77C859DECDF0}" srcOrd="0" destOrd="0" presId="urn:microsoft.com/office/officeart/2005/8/layout/vList2"/>
    <dgm:cxn modelId="{4DA005A0-91E7-4786-BAEB-E3EC3321F212}" type="presOf" srcId="{E16E02B5-D15E-4F6A-944B-401CB1056C5E}" destId="{EB3289DE-D408-4ACC-AAC6-FF680F17380F}" srcOrd="0" destOrd="0" presId="urn:microsoft.com/office/officeart/2005/8/layout/vList2"/>
    <dgm:cxn modelId="{0195DDFC-48E1-4420-B587-74AEC18E8DE6}" srcId="{E16E02B5-D15E-4F6A-944B-401CB1056C5E}" destId="{FF5C3BAD-5E09-42AC-B4F5-01E51E3DFB98}" srcOrd="2" destOrd="0" parTransId="{13B1A05C-3EFE-416D-9C39-2C9C91DFEE48}" sibTransId="{DAB06DEA-1A7B-4D83-AF73-3972268A0072}"/>
    <dgm:cxn modelId="{59F26EFF-A0D7-42FB-BAE8-BA3EF4B146A1}" type="presOf" srcId="{865777D0-E3C6-4EF5-AAC5-DCC46FABFD39}" destId="{5C4A26C9-29AE-41B0-B4B3-375714A8F96E}" srcOrd="0" destOrd="0" presId="urn:microsoft.com/office/officeart/2005/8/layout/vList2"/>
    <dgm:cxn modelId="{A048A215-0ACE-4C77-8FCD-69F1D4A49683}" type="presParOf" srcId="{EB3289DE-D408-4ACC-AAC6-FF680F17380F}" destId="{58EA1810-D24D-4E43-A22B-777ECAFCA157}" srcOrd="0" destOrd="0" presId="urn:microsoft.com/office/officeart/2005/8/layout/vList2"/>
    <dgm:cxn modelId="{73B29234-392D-4BD2-98F7-17B7E6B4E58E}" type="presParOf" srcId="{EB3289DE-D408-4ACC-AAC6-FF680F17380F}" destId="{1AF2C007-F372-4F8F-9814-A4DCC0235013}" srcOrd="1" destOrd="0" presId="urn:microsoft.com/office/officeart/2005/8/layout/vList2"/>
    <dgm:cxn modelId="{F6744C38-685C-467E-9E90-E66DA3595D6C}" type="presParOf" srcId="{EB3289DE-D408-4ACC-AAC6-FF680F17380F}" destId="{D011C464-CE4D-4903-8B16-756773C73C16}" srcOrd="2" destOrd="0" presId="urn:microsoft.com/office/officeart/2005/8/layout/vList2"/>
    <dgm:cxn modelId="{805DCF39-EF53-4313-8002-054FC70B0785}" type="presParOf" srcId="{EB3289DE-D408-4ACC-AAC6-FF680F17380F}" destId="{888603B6-F1AD-4749-A21C-1C748A749E1E}" srcOrd="3" destOrd="0" presId="urn:microsoft.com/office/officeart/2005/8/layout/vList2"/>
    <dgm:cxn modelId="{9B4F2366-2E07-433F-8F00-CD33E344D21F}" type="presParOf" srcId="{EB3289DE-D408-4ACC-AAC6-FF680F17380F}" destId="{293A1EB0-41AF-45C3-B404-75B92BF9BFCF}" srcOrd="4" destOrd="0" presId="urn:microsoft.com/office/officeart/2005/8/layout/vList2"/>
    <dgm:cxn modelId="{7A10B360-9D84-43FC-8C89-ABF022001D35}" type="presParOf" srcId="{EB3289DE-D408-4ACC-AAC6-FF680F17380F}" destId="{8DCAB177-7C84-41B0-86A2-39193CAD29F8}" srcOrd="5" destOrd="0" presId="urn:microsoft.com/office/officeart/2005/8/layout/vList2"/>
    <dgm:cxn modelId="{65609502-92F7-432F-BD55-CE5C0518E944}" type="presParOf" srcId="{EB3289DE-D408-4ACC-AAC6-FF680F17380F}" destId="{762E5009-10A8-411B-9F96-77C859DECDF0}" srcOrd="6" destOrd="0" presId="urn:microsoft.com/office/officeart/2005/8/layout/vList2"/>
    <dgm:cxn modelId="{76C25084-3158-42CF-8C6F-0753ABF840DD}" type="presParOf" srcId="{EB3289DE-D408-4ACC-AAC6-FF680F17380F}" destId="{F6EF5894-5412-41AE-A66A-563200A8E8DA}" srcOrd="7" destOrd="0" presId="urn:microsoft.com/office/officeart/2005/8/layout/vList2"/>
    <dgm:cxn modelId="{433023E0-36F7-4B6B-AAC8-2030289A0B4F}" type="presParOf" srcId="{EB3289DE-D408-4ACC-AAC6-FF680F17380F}" destId="{5C4A26C9-29AE-41B0-B4B3-375714A8F96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6E02B5-D15E-4F6A-944B-401CB1056C5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A17274-66E4-43C5-BE82-8102BF545C98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Motor Code (MATLAB): </a:t>
          </a:r>
          <a:endParaRPr lang="en-US" i="1">
            <a:latin typeface="Calibri Light" panose="020F0302020204030204"/>
          </a:endParaRPr>
        </a:p>
        <a:p>
          <a:pPr rtl="0"/>
          <a:r>
            <a:rPr lang="en-US" i="1">
              <a:latin typeface="Calibri Light" panose="020F0302020204030204"/>
            </a:rPr>
            <a:t>    Adnan Sayeed</a:t>
          </a:r>
          <a:endParaRPr lang="en-US" i="1"/>
        </a:p>
      </dgm:t>
    </dgm:pt>
    <dgm:pt modelId="{F0BF47A5-88D1-40A2-8619-5B6FA77AF1B7}" type="parTrans" cxnId="{D0BAD620-ED11-449E-B238-55CFA91B0B16}">
      <dgm:prSet/>
      <dgm:spPr/>
      <dgm:t>
        <a:bodyPr/>
        <a:lstStyle/>
        <a:p>
          <a:endParaRPr lang="en-US"/>
        </a:p>
      </dgm:t>
    </dgm:pt>
    <dgm:pt modelId="{2E6130AD-FD31-47CB-8D25-5C6326FAD2C3}" type="sibTrans" cxnId="{D0BAD620-ED11-449E-B238-55CFA91B0B16}">
      <dgm:prSet/>
      <dgm:spPr/>
      <dgm:t>
        <a:bodyPr/>
        <a:lstStyle/>
        <a:p>
          <a:endParaRPr lang="en-US"/>
        </a:p>
      </dgm:t>
    </dgm:pt>
    <dgm:pt modelId="{FF5C3BAD-5E09-42AC-B4F5-01E51E3DFB98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3D CAD Modelling:</a:t>
          </a:r>
          <a:endParaRPr lang="en-US" i="1">
            <a:latin typeface="Calibri Light" panose="020F0302020204030204"/>
          </a:endParaRPr>
        </a:p>
        <a:p>
          <a:pPr rtl="0"/>
          <a:r>
            <a:rPr lang="en-US" i="1">
              <a:latin typeface="Calibri Light" panose="020F0302020204030204"/>
            </a:rPr>
            <a:t>    Adnan Sayeed</a:t>
          </a:r>
        </a:p>
      </dgm:t>
    </dgm:pt>
    <dgm:pt modelId="{13B1A05C-3EFE-416D-9C39-2C9C91DFEE48}" type="parTrans" cxnId="{0195DDFC-48E1-4420-B587-74AEC18E8DE6}">
      <dgm:prSet/>
      <dgm:spPr/>
      <dgm:t>
        <a:bodyPr/>
        <a:lstStyle/>
        <a:p>
          <a:endParaRPr lang="en-US"/>
        </a:p>
      </dgm:t>
    </dgm:pt>
    <dgm:pt modelId="{DAB06DEA-1A7B-4D83-AF73-3972268A0072}" type="sibTrans" cxnId="{0195DDFC-48E1-4420-B587-74AEC18E8DE6}">
      <dgm:prSet/>
      <dgm:spPr/>
      <dgm:t>
        <a:bodyPr/>
        <a:lstStyle/>
        <a:p>
          <a:endParaRPr lang="en-US"/>
        </a:p>
      </dgm:t>
    </dgm:pt>
    <dgm:pt modelId="{865777D0-E3C6-4EF5-AAC5-DCC46FABFD39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Controls Research</a:t>
          </a:r>
          <a:r>
            <a:rPr lang="en-US"/>
            <a:t>:</a:t>
          </a:r>
          <a:br>
            <a:rPr lang="en-US">
              <a:latin typeface="Calibri Light"/>
              <a:cs typeface="Calibri Light"/>
            </a:rPr>
          </a:br>
          <a:r>
            <a:rPr lang="en-US" i="1">
              <a:latin typeface="Calibri Light"/>
              <a:cs typeface="Calibri Light"/>
            </a:rPr>
            <a:t>    Breanna Neubauer</a:t>
          </a:r>
          <a:endParaRPr lang="en-US" i="1">
            <a:latin typeface="Calibri"/>
            <a:cs typeface="Calibri"/>
          </a:endParaRPr>
        </a:p>
      </dgm:t>
    </dgm:pt>
    <dgm:pt modelId="{386DC9C2-70DE-49DE-A9CC-03C80754C341}" type="parTrans" cxnId="{AC981609-EE4D-4221-B1E8-A765FA761BE6}">
      <dgm:prSet/>
      <dgm:spPr/>
      <dgm:t>
        <a:bodyPr/>
        <a:lstStyle/>
        <a:p>
          <a:endParaRPr lang="en-US"/>
        </a:p>
      </dgm:t>
    </dgm:pt>
    <dgm:pt modelId="{941CEBF5-6A00-409A-B119-58F0444DE59B}" type="sibTrans" cxnId="{AC981609-EE4D-4221-B1E8-A765FA761BE6}">
      <dgm:prSet/>
      <dgm:spPr/>
      <dgm:t>
        <a:bodyPr/>
        <a:lstStyle/>
        <a:p>
          <a:endParaRPr lang="en-US"/>
        </a:p>
      </dgm:t>
    </dgm:pt>
    <dgm:pt modelId="{3C1D6645-8BD5-4ADC-A13A-88374182731F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Motor and Propellor Testing</a:t>
          </a:r>
          <a:r>
            <a:rPr lang="en-US"/>
            <a:t>:</a:t>
          </a:r>
          <a:endParaRPr lang="en-US" i="1">
            <a:latin typeface="Calibri Light" panose="020F0302020204030204"/>
          </a:endParaRPr>
        </a:p>
        <a:p>
          <a:pPr rtl="0"/>
          <a:r>
            <a:rPr lang="en-US" i="1">
              <a:latin typeface="Calibri Light" panose="020F0302020204030204"/>
            </a:rPr>
            <a:t>     Adnan Sayeed, Brain Dang, Breanna Neubauer &amp; May Chan</a:t>
          </a:r>
          <a:endParaRPr lang="en-US" i="1"/>
        </a:p>
      </dgm:t>
    </dgm:pt>
    <dgm:pt modelId="{06D4F57F-1DDD-4020-9016-69C0945BE527}" type="sibTrans" cxnId="{D514B665-2E33-48AC-A6A9-0853AE7B6004}">
      <dgm:prSet/>
      <dgm:spPr/>
      <dgm:t>
        <a:bodyPr/>
        <a:lstStyle/>
        <a:p>
          <a:endParaRPr lang="en-US"/>
        </a:p>
      </dgm:t>
    </dgm:pt>
    <dgm:pt modelId="{00DE3430-4123-4AF8-B153-02C856614248}" type="parTrans" cxnId="{D514B665-2E33-48AC-A6A9-0853AE7B6004}">
      <dgm:prSet/>
      <dgm:spPr/>
      <dgm:t>
        <a:bodyPr/>
        <a:lstStyle/>
        <a:p>
          <a:endParaRPr lang="en-US"/>
        </a:p>
      </dgm:t>
    </dgm:pt>
    <dgm:pt modelId="{A3302040-E60C-4DFB-BC3B-00E3BBDA6BC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Thrust Code (MATLAB):</a:t>
          </a:r>
          <a:endParaRPr lang="en-US" i="1">
            <a:latin typeface="Calibri Light" panose="020F0302020204030204"/>
          </a:endParaRPr>
        </a:p>
        <a:p>
          <a:pPr rtl="0"/>
          <a:r>
            <a:rPr lang="en-US" i="1">
              <a:latin typeface="Calibri Light" panose="020F0302020204030204"/>
            </a:rPr>
            <a:t>    Nour </a:t>
          </a:r>
          <a:r>
            <a:rPr lang="en-US" i="1" err="1">
              <a:latin typeface="Calibri Light" panose="020F0302020204030204"/>
            </a:rPr>
            <a:t>Almriri</a:t>
          </a:r>
          <a:r>
            <a:rPr lang="en-US" i="1">
              <a:latin typeface="Calibri Light" panose="020F0302020204030204"/>
            </a:rPr>
            <a:t>, Irfan Khan (Verification – May Chan &amp; Brain Dang)</a:t>
          </a:r>
          <a:endParaRPr lang="en-US" i="1"/>
        </a:p>
      </dgm:t>
    </dgm:pt>
    <dgm:pt modelId="{76D26152-401D-46EB-9F7E-BF40A4D33F99}" type="parTrans" cxnId="{3FB3C06C-F766-4FAC-96F1-18F4F54ABF1A}">
      <dgm:prSet/>
      <dgm:spPr/>
      <dgm:t>
        <a:bodyPr/>
        <a:lstStyle/>
        <a:p>
          <a:endParaRPr lang="en-CA"/>
        </a:p>
      </dgm:t>
    </dgm:pt>
    <dgm:pt modelId="{1442DD17-A48D-4DF6-B20D-B8CD07B06471}" type="sibTrans" cxnId="{3FB3C06C-F766-4FAC-96F1-18F4F54ABF1A}">
      <dgm:prSet/>
      <dgm:spPr/>
      <dgm:t>
        <a:bodyPr/>
        <a:lstStyle/>
        <a:p>
          <a:endParaRPr lang="en-CA"/>
        </a:p>
      </dgm:t>
    </dgm:pt>
    <dgm:pt modelId="{22DCD7ED-685C-4233-B215-CD2CD22F2EA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Communication and Project Management</a:t>
          </a:r>
          <a:endParaRPr lang="en-US" i="1">
            <a:latin typeface="Calibri Light" panose="020F0302020204030204"/>
          </a:endParaRPr>
        </a:p>
        <a:p>
          <a:pPr rtl="0"/>
          <a:r>
            <a:rPr lang="en-US" i="1">
              <a:latin typeface="Calibri Light" panose="020F0302020204030204"/>
            </a:rPr>
            <a:t>    Breanna Neubauer and May Chan</a:t>
          </a:r>
          <a:endParaRPr lang="en-US"/>
        </a:p>
      </dgm:t>
    </dgm:pt>
    <dgm:pt modelId="{96ED6B5C-B908-4435-A2D3-3D93ECC263C3}" type="parTrans" cxnId="{EE24B39B-021F-4BFF-8311-D2DC6B57623D}">
      <dgm:prSet/>
      <dgm:spPr/>
      <dgm:t>
        <a:bodyPr/>
        <a:lstStyle/>
        <a:p>
          <a:endParaRPr lang="en-CA"/>
        </a:p>
      </dgm:t>
    </dgm:pt>
    <dgm:pt modelId="{7226CA19-A62C-4AD0-AA53-17DD515E21F6}" type="sibTrans" cxnId="{EE24B39B-021F-4BFF-8311-D2DC6B57623D}">
      <dgm:prSet/>
      <dgm:spPr/>
      <dgm:t>
        <a:bodyPr/>
        <a:lstStyle/>
        <a:p>
          <a:endParaRPr lang="en-CA"/>
        </a:p>
      </dgm:t>
    </dgm:pt>
    <dgm:pt modelId="{EB3289DE-D408-4ACC-AAC6-FF680F17380F}" type="pres">
      <dgm:prSet presAssocID="{E16E02B5-D15E-4F6A-944B-401CB1056C5E}" presName="linear" presStyleCnt="0">
        <dgm:presLayoutVars>
          <dgm:animLvl val="lvl"/>
          <dgm:resizeHandles val="exact"/>
        </dgm:presLayoutVars>
      </dgm:prSet>
      <dgm:spPr/>
    </dgm:pt>
    <dgm:pt modelId="{58EA1810-D24D-4E43-A22B-777ECAFCA157}" type="pres">
      <dgm:prSet presAssocID="{3C1D6645-8BD5-4ADC-A13A-88374182731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AF2C007-F372-4F8F-9814-A4DCC0235013}" type="pres">
      <dgm:prSet presAssocID="{06D4F57F-1DDD-4020-9016-69C0945BE527}" presName="spacer" presStyleCnt="0"/>
      <dgm:spPr/>
    </dgm:pt>
    <dgm:pt modelId="{D011C464-CE4D-4903-8B16-756773C73C16}" type="pres">
      <dgm:prSet presAssocID="{A0A17274-66E4-43C5-BE82-8102BF545C9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88603B6-F1AD-4749-A21C-1C748A749E1E}" type="pres">
      <dgm:prSet presAssocID="{2E6130AD-FD31-47CB-8D25-5C6326FAD2C3}" presName="spacer" presStyleCnt="0"/>
      <dgm:spPr/>
    </dgm:pt>
    <dgm:pt modelId="{293A1EB0-41AF-45C3-B404-75B92BF9BFCF}" type="pres">
      <dgm:prSet presAssocID="{FF5C3BAD-5E09-42AC-B4F5-01E51E3DFB9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DCAB177-7C84-41B0-86A2-39193CAD29F8}" type="pres">
      <dgm:prSet presAssocID="{DAB06DEA-1A7B-4D83-AF73-3972268A0072}" presName="spacer" presStyleCnt="0"/>
      <dgm:spPr/>
    </dgm:pt>
    <dgm:pt modelId="{762E5009-10A8-411B-9F96-77C859DECDF0}" type="pres">
      <dgm:prSet presAssocID="{A3302040-E60C-4DFB-BC3B-00E3BBDA6BC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6EF5894-5412-41AE-A66A-563200A8E8DA}" type="pres">
      <dgm:prSet presAssocID="{1442DD17-A48D-4DF6-B20D-B8CD07B06471}" presName="spacer" presStyleCnt="0"/>
      <dgm:spPr/>
    </dgm:pt>
    <dgm:pt modelId="{5C4A26C9-29AE-41B0-B4B3-375714A8F96E}" type="pres">
      <dgm:prSet presAssocID="{865777D0-E3C6-4EF5-AAC5-DCC46FABFD3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A2ABFD3-B32A-4728-BB9A-1560887A9DA7}" type="pres">
      <dgm:prSet presAssocID="{941CEBF5-6A00-409A-B119-58F0444DE59B}" presName="spacer" presStyleCnt="0"/>
      <dgm:spPr/>
    </dgm:pt>
    <dgm:pt modelId="{EDBF1B72-2869-4A28-AFE2-2E0FD15EEF42}" type="pres">
      <dgm:prSet presAssocID="{22DCD7ED-685C-4233-B215-CD2CD22F2EA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C981609-EE4D-4221-B1E8-A765FA761BE6}" srcId="{E16E02B5-D15E-4F6A-944B-401CB1056C5E}" destId="{865777D0-E3C6-4EF5-AAC5-DCC46FABFD39}" srcOrd="4" destOrd="0" parTransId="{386DC9C2-70DE-49DE-A9CC-03C80754C341}" sibTransId="{941CEBF5-6A00-409A-B119-58F0444DE59B}"/>
    <dgm:cxn modelId="{2FFF3418-8617-4525-8A3F-04608E815D2D}" type="presOf" srcId="{A0A17274-66E4-43C5-BE82-8102BF545C98}" destId="{D011C464-CE4D-4903-8B16-756773C73C16}" srcOrd="0" destOrd="0" presId="urn:microsoft.com/office/officeart/2005/8/layout/vList2"/>
    <dgm:cxn modelId="{FFFFF918-02D7-4158-A7B7-4FAFC715E1B0}" type="presOf" srcId="{3C1D6645-8BD5-4ADC-A13A-88374182731F}" destId="{58EA1810-D24D-4E43-A22B-777ECAFCA157}" srcOrd="0" destOrd="0" presId="urn:microsoft.com/office/officeart/2005/8/layout/vList2"/>
    <dgm:cxn modelId="{D0BAD620-ED11-449E-B238-55CFA91B0B16}" srcId="{E16E02B5-D15E-4F6A-944B-401CB1056C5E}" destId="{A0A17274-66E4-43C5-BE82-8102BF545C98}" srcOrd="1" destOrd="0" parTransId="{F0BF47A5-88D1-40A2-8619-5B6FA77AF1B7}" sibTransId="{2E6130AD-FD31-47CB-8D25-5C6326FAD2C3}"/>
    <dgm:cxn modelId="{F5943C3F-7B13-4E78-A46E-B0CECF9A7714}" type="presOf" srcId="{22DCD7ED-685C-4233-B215-CD2CD22F2EAF}" destId="{EDBF1B72-2869-4A28-AFE2-2E0FD15EEF42}" srcOrd="0" destOrd="0" presId="urn:microsoft.com/office/officeart/2005/8/layout/vList2"/>
    <dgm:cxn modelId="{D514B665-2E33-48AC-A6A9-0853AE7B6004}" srcId="{E16E02B5-D15E-4F6A-944B-401CB1056C5E}" destId="{3C1D6645-8BD5-4ADC-A13A-88374182731F}" srcOrd="0" destOrd="0" parTransId="{00DE3430-4123-4AF8-B153-02C856614248}" sibTransId="{06D4F57F-1DDD-4020-9016-69C0945BE527}"/>
    <dgm:cxn modelId="{0C4C9C69-95B6-4408-BEBB-5F20CB4FAB3F}" type="presOf" srcId="{FF5C3BAD-5E09-42AC-B4F5-01E51E3DFB98}" destId="{293A1EB0-41AF-45C3-B404-75B92BF9BFCF}" srcOrd="0" destOrd="0" presId="urn:microsoft.com/office/officeart/2005/8/layout/vList2"/>
    <dgm:cxn modelId="{3FB3C06C-F766-4FAC-96F1-18F4F54ABF1A}" srcId="{E16E02B5-D15E-4F6A-944B-401CB1056C5E}" destId="{A3302040-E60C-4DFB-BC3B-00E3BBDA6BCB}" srcOrd="3" destOrd="0" parTransId="{76D26152-401D-46EB-9F7E-BF40A4D33F99}" sibTransId="{1442DD17-A48D-4DF6-B20D-B8CD07B06471}"/>
    <dgm:cxn modelId="{01E3CB95-0492-4F94-9895-56ABCC1B0331}" type="presOf" srcId="{A3302040-E60C-4DFB-BC3B-00E3BBDA6BCB}" destId="{762E5009-10A8-411B-9F96-77C859DECDF0}" srcOrd="0" destOrd="0" presId="urn:microsoft.com/office/officeart/2005/8/layout/vList2"/>
    <dgm:cxn modelId="{EE24B39B-021F-4BFF-8311-D2DC6B57623D}" srcId="{E16E02B5-D15E-4F6A-944B-401CB1056C5E}" destId="{22DCD7ED-685C-4233-B215-CD2CD22F2EAF}" srcOrd="5" destOrd="0" parTransId="{96ED6B5C-B908-4435-A2D3-3D93ECC263C3}" sibTransId="{7226CA19-A62C-4AD0-AA53-17DD515E21F6}"/>
    <dgm:cxn modelId="{4DA005A0-91E7-4786-BAEB-E3EC3321F212}" type="presOf" srcId="{E16E02B5-D15E-4F6A-944B-401CB1056C5E}" destId="{EB3289DE-D408-4ACC-AAC6-FF680F17380F}" srcOrd="0" destOrd="0" presId="urn:microsoft.com/office/officeart/2005/8/layout/vList2"/>
    <dgm:cxn modelId="{0195DDFC-48E1-4420-B587-74AEC18E8DE6}" srcId="{E16E02B5-D15E-4F6A-944B-401CB1056C5E}" destId="{FF5C3BAD-5E09-42AC-B4F5-01E51E3DFB98}" srcOrd="2" destOrd="0" parTransId="{13B1A05C-3EFE-416D-9C39-2C9C91DFEE48}" sibTransId="{DAB06DEA-1A7B-4D83-AF73-3972268A0072}"/>
    <dgm:cxn modelId="{59F26EFF-A0D7-42FB-BAE8-BA3EF4B146A1}" type="presOf" srcId="{865777D0-E3C6-4EF5-AAC5-DCC46FABFD39}" destId="{5C4A26C9-29AE-41B0-B4B3-375714A8F96E}" srcOrd="0" destOrd="0" presId="urn:microsoft.com/office/officeart/2005/8/layout/vList2"/>
    <dgm:cxn modelId="{A048A215-0ACE-4C77-8FCD-69F1D4A49683}" type="presParOf" srcId="{EB3289DE-D408-4ACC-AAC6-FF680F17380F}" destId="{58EA1810-D24D-4E43-A22B-777ECAFCA157}" srcOrd="0" destOrd="0" presId="urn:microsoft.com/office/officeart/2005/8/layout/vList2"/>
    <dgm:cxn modelId="{73B29234-392D-4BD2-98F7-17B7E6B4E58E}" type="presParOf" srcId="{EB3289DE-D408-4ACC-AAC6-FF680F17380F}" destId="{1AF2C007-F372-4F8F-9814-A4DCC0235013}" srcOrd="1" destOrd="0" presId="urn:microsoft.com/office/officeart/2005/8/layout/vList2"/>
    <dgm:cxn modelId="{F6744C38-685C-467E-9E90-E66DA3595D6C}" type="presParOf" srcId="{EB3289DE-D408-4ACC-AAC6-FF680F17380F}" destId="{D011C464-CE4D-4903-8B16-756773C73C16}" srcOrd="2" destOrd="0" presId="urn:microsoft.com/office/officeart/2005/8/layout/vList2"/>
    <dgm:cxn modelId="{805DCF39-EF53-4313-8002-054FC70B0785}" type="presParOf" srcId="{EB3289DE-D408-4ACC-AAC6-FF680F17380F}" destId="{888603B6-F1AD-4749-A21C-1C748A749E1E}" srcOrd="3" destOrd="0" presId="urn:microsoft.com/office/officeart/2005/8/layout/vList2"/>
    <dgm:cxn modelId="{9B4F2366-2E07-433F-8F00-CD33E344D21F}" type="presParOf" srcId="{EB3289DE-D408-4ACC-AAC6-FF680F17380F}" destId="{293A1EB0-41AF-45C3-B404-75B92BF9BFCF}" srcOrd="4" destOrd="0" presId="urn:microsoft.com/office/officeart/2005/8/layout/vList2"/>
    <dgm:cxn modelId="{7A10B360-9D84-43FC-8C89-ABF022001D35}" type="presParOf" srcId="{EB3289DE-D408-4ACC-AAC6-FF680F17380F}" destId="{8DCAB177-7C84-41B0-86A2-39193CAD29F8}" srcOrd="5" destOrd="0" presId="urn:microsoft.com/office/officeart/2005/8/layout/vList2"/>
    <dgm:cxn modelId="{65609502-92F7-432F-BD55-CE5C0518E944}" type="presParOf" srcId="{EB3289DE-D408-4ACC-AAC6-FF680F17380F}" destId="{762E5009-10A8-411B-9F96-77C859DECDF0}" srcOrd="6" destOrd="0" presId="urn:microsoft.com/office/officeart/2005/8/layout/vList2"/>
    <dgm:cxn modelId="{76C25084-3158-42CF-8C6F-0753ABF840DD}" type="presParOf" srcId="{EB3289DE-D408-4ACC-AAC6-FF680F17380F}" destId="{F6EF5894-5412-41AE-A66A-563200A8E8DA}" srcOrd="7" destOrd="0" presId="urn:microsoft.com/office/officeart/2005/8/layout/vList2"/>
    <dgm:cxn modelId="{433023E0-36F7-4B6B-AAC8-2030289A0B4F}" type="presParOf" srcId="{EB3289DE-D408-4ACC-AAC6-FF680F17380F}" destId="{5C4A26C9-29AE-41B0-B4B3-375714A8F96E}" srcOrd="8" destOrd="0" presId="urn:microsoft.com/office/officeart/2005/8/layout/vList2"/>
    <dgm:cxn modelId="{1812B6A9-2D09-417B-A04D-53AAC70E7C1C}" type="presParOf" srcId="{EB3289DE-D408-4ACC-AAC6-FF680F17380F}" destId="{AA2ABFD3-B32A-4728-BB9A-1560887A9DA7}" srcOrd="9" destOrd="0" presId="urn:microsoft.com/office/officeart/2005/8/layout/vList2"/>
    <dgm:cxn modelId="{3C701DCC-7D6F-49A3-902D-492CCE2ED048}" type="presParOf" srcId="{EB3289DE-D408-4ACC-AAC6-FF680F17380F}" destId="{EDBF1B72-2869-4A28-AFE2-2E0FD15EEF4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319CC3-3A6B-43B2-94B6-4EE154ABF540}" type="doc">
      <dgm:prSet loTypeId="urn:microsoft.com/office/officeart/2018/2/layout/IconLabel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7D3AF4E-A5FB-431C-89E6-023951CF28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Schedule and booking rooms for meetings</a:t>
          </a:r>
        </a:p>
      </dgm:t>
    </dgm:pt>
    <dgm:pt modelId="{9AE42D80-6222-4504-9828-8D8D7128E8CB}" type="parTrans" cxnId="{71C33B58-01A9-406A-8C5B-5E43B2669F5A}">
      <dgm:prSet/>
      <dgm:spPr/>
      <dgm:t>
        <a:bodyPr/>
        <a:lstStyle/>
        <a:p>
          <a:endParaRPr lang="en-US"/>
        </a:p>
      </dgm:t>
    </dgm:pt>
    <dgm:pt modelId="{F2F97DFD-97D7-472B-8D87-018E002A9699}" type="sibTrans" cxnId="{71C33B58-01A9-406A-8C5B-5E43B2669F5A}">
      <dgm:prSet/>
      <dgm:spPr/>
      <dgm:t>
        <a:bodyPr/>
        <a:lstStyle/>
        <a:p>
          <a:endParaRPr lang="en-US"/>
        </a:p>
      </dgm:t>
    </dgm:pt>
    <dgm:pt modelId="{1682D1F4-3DE2-45C6-BCD9-D5B74C9EE2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Take meeting minutes</a:t>
          </a:r>
        </a:p>
      </dgm:t>
    </dgm:pt>
    <dgm:pt modelId="{984AC8BF-972C-4BF2-A064-38BCDC85303B}" type="parTrans" cxnId="{B9C187E4-B36E-4F10-BEC1-D486ECA33685}">
      <dgm:prSet/>
      <dgm:spPr/>
      <dgm:t>
        <a:bodyPr/>
        <a:lstStyle/>
        <a:p>
          <a:endParaRPr lang="en-US"/>
        </a:p>
      </dgm:t>
    </dgm:pt>
    <dgm:pt modelId="{BCDE5AE6-B438-46A9-B902-DB6CB8484A25}" type="sibTrans" cxnId="{B9C187E4-B36E-4F10-BEC1-D486ECA33685}">
      <dgm:prSet/>
      <dgm:spPr/>
      <dgm:t>
        <a:bodyPr/>
        <a:lstStyle/>
        <a:p>
          <a:endParaRPr lang="en-US"/>
        </a:p>
      </dgm:t>
    </dgm:pt>
    <dgm:pt modelId="{20581B15-C787-43A7-8760-B7393FCA10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finances</a:t>
          </a:r>
        </a:p>
      </dgm:t>
    </dgm:pt>
    <dgm:pt modelId="{9945D983-0E69-4324-85F3-05976CD95140}" type="parTrans" cxnId="{894F9196-1639-4D44-9657-C8F8DA91A721}">
      <dgm:prSet/>
      <dgm:spPr/>
      <dgm:t>
        <a:bodyPr/>
        <a:lstStyle/>
        <a:p>
          <a:endParaRPr lang="en-US"/>
        </a:p>
      </dgm:t>
    </dgm:pt>
    <dgm:pt modelId="{99FFA817-B12A-4358-B422-BDD8A3283DDF}" type="sibTrans" cxnId="{894F9196-1639-4D44-9657-C8F8DA91A721}">
      <dgm:prSet/>
      <dgm:spPr/>
      <dgm:t>
        <a:bodyPr/>
        <a:lstStyle/>
        <a:p>
          <a:endParaRPr lang="en-US"/>
        </a:p>
      </dgm:t>
    </dgm:pt>
    <dgm:pt modelId="{81EEA8CD-0B3B-4C79-8B4F-42339C539F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Resource acquisition and management</a:t>
          </a:r>
        </a:p>
      </dgm:t>
    </dgm:pt>
    <dgm:pt modelId="{F1EE3893-60C6-4E5A-8528-C84B0EFE69A9}" type="parTrans" cxnId="{E4F01D07-893D-4347-AF17-E26D386DE51A}">
      <dgm:prSet/>
      <dgm:spPr/>
      <dgm:t>
        <a:bodyPr/>
        <a:lstStyle/>
        <a:p>
          <a:endParaRPr lang="en-US"/>
        </a:p>
      </dgm:t>
    </dgm:pt>
    <dgm:pt modelId="{C94AC0B4-4E0A-460A-AA68-C6F735A66F39}" type="sibTrans" cxnId="{E4F01D07-893D-4347-AF17-E26D386DE51A}">
      <dgm:prSet/>
      <dgm:spPr/>
      <dgm:t>
        <a:bodyPr/>
        <a:lstStyle/>
        <a:p>
          <a:endParaRPr lang="en-US"/>
        </a:p>
      </dgm:t>
    </dgm:pt>
    <dgm:pt modelId="{492A365B-80AB-412B-B686-CFDE7082A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 communications both internal and external</a:t>
          </a:r>
        </a:p>
      </dgm:t>
    </dgm:pt>
    <dgm:pt modelId="{D8B8DD18-98BF-4D38-996D-4C5AB63CD48B}" type="parTrans" cxnId="{0AF6DD56-35A0-4264-A03B-6F4A79B3D510}">
      <dgm:prSet/>
      <dgm:spPr/>
      <dgm:t>
        <a:bodyPr/>
        <a:lstStyle/>
        <a:p>
          <a:endParaRPr lang="en-US"/>
        </a:p>
      </dgm:t>
    </dgm:pt>
    <dgm:pt modelId="{93DA341D-2581-4EAF-A9A8-875E8F9D1329}" type="sibTrans" cxnId="{0AF6DD56-35A0-4264-A03B-6F4A79B3D510}">
      <dgm:prSet/>
      <dgm:spPr/>
      <dgm:t>
        <a:bodyPr/>
        <a:lstStyle/>
        <a:p>
          <a:endParaRPr lang="en-US"/>
        </a:p>
      </dgm:t>
    </dgm:pt>
    <dgm:pt modelId="{A6445A8A-2A9B-4AB1-B4E8-50B19C17E61E}" type="pres">
      <dgm:prSet presAssocID="{F4319CC3-3A6B-43B2-94B6-4EE154ABF540}" presName="root" presStyleCnt="0">
        <dgm:presLayoutVars>
          <dgm:dir/>
          <dgm:resizeHandles val="exact"/>
        </dgm:presLayoutVars>
      </dgm:prSet>
      <dgm:spPr/>
    </dgm:pt>
    <dgm:pt modelId="{DB9F7F29-0572-4746-A112-7E3280F8B106}" type="pres">
      <dgm:prSet presAssocID="{57D3AF4E-A5FB-431C-89E6-023951CF286F}" presName="compNode" presStyleCnt="0"/>
      <dgm:spPr/>
    </dgm:pt>
    <dgm:pt modelId="{CAB6254E-3064-4EC3-8836-ABEDD42C0587}" type="pres">
      <dgm:prSet presAssocID="{57D3AF4E-A5FB-431C-89E6-023951CF286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AF536357-67CE-4B41-B1FD-F67F77980AA1}" type="pres">
      <dgm:prSet presAssocID="{57D3AF4E-A5FB-431C-89E6-023951CF286F}" presName="spaceRect" presStyleCnt="0"/>
      <dgm:spPr/>
    </dgm:pt>
    <dgm:pt modelId="{7A135B3A-77E8-4A14-9C87-B8EDE80C3C8A}" type="pres">
      <dgm:prSet presAssocID="{57D3AF4E-A5FB-431C-89E6-023951CF286F}" presName="textRect" presStyleLbl="revTx" presStyleIdx="0" presStyleCnt="5">
        <dgm:presLayoutVars>
          <dgm:chMax val="1"/>
          <dgm:chPref val="1"/>
        </dgm:presLayoutVars>
      </dgm:prSet>
      <dgm:spPr/>
    </dgm:pt>
    <dgm:pt modelId="{08613F42-D6D9-48F9-A15D-5941FBDF265D}" type="pres">
      <dgm:prSet presAssocID="{F2F97DFD-97D7-472B-8D87-018E002A9699}" presName="sibTrans" presStyleCnt="0"/>
      <dgm:spPr/>
    </dgm:pt>
    <dgm:pt modelId="{1318E8F0-CD22-49D0-B755-CAB1187A71B3}" type="pres">
      <dgm:prSet presAssocID="{1682D1F4-3DE2-45C6-BCD9-D5B74C9EE221}" presName="compNode" presStyleCnt="0"/>
      <dgm:spPr/>
    </dgm:pt>
    <dgm:pt modelId="{41501365-8431-4C46-9F68-F448D5164F21}" type="pres">
      <dgm:prSet presAssocID="{1682D1F4-3DE2-45C6-BCD9-D5B74C9EE2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EA7DAFC-CF1F-4428-8496-EF4B1D5D6B5D}" type="pres">
      <dgm:prSet presAssocID="{1682D1F4-3DE2-45C6-BCD9-D5B74C9EE221}" presName="spaceRect" presStyleCnt="0"/>
      <dgm:spPr/>
    </dgm:pt>
    <dgm:pt modelId="{7034E1BD-7E0E-4EF3-A54B-4BCF02D0AAAD}" type="pres">
      <dgm:prSet presAssocID="{1682D1F4-3DE2-45C6-BCD9-D5B74C9EE221}" presName="textRect" presStyleLbl="revTx" presStyleIdx="1" presStyleCnt="5">
        <dgm:presLayoutVars>
          <dgm:chMax val="1"/>
          <dgm:chPref val="1"/>
        </dgm:presLayoutVars>
      </dgm:prSet>
      <dgm:spPr/>
    </dgm:pt>
    <dgm:pt modelId="{4B6DCBA7-FF8B-4AF5-B502-323CF143F105}" type="pres">
      <dgm:prSet presAssocID="{BCDE5AE6-B438-46A9-B902-DB6CB8484A25}" presName="sibTrans" presStyleCnt="0"/>
      <dgm:spPr/>
    </dgm:pt>
    <dgm:pt modelId="{DB428EA3-E5EF-4809-A86F-A3EDFBEF3543}" type="pres">
      <dgm:prSet presAssocID="{20581B15-C787-43A7-8760-B7393FCA102B}" presName="compNode" presStyleCnt="0"/>
      <dgm:spPr/>
    </dgm:pt>
    <dgm:pt modelId="{B87E7940-9AA1-451F-A0BC-A9779ECE5BB5}" type="pres">
      <dgm:prSet presAssocID="{20581B15-C787-43A7-8760-B7393FCA102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E5C7EBB-3847-4DBE-83E2-DDB579C1DD4B}" type="pres">
      <dgm:prSet presAssocID="{20581B15-C787-43A7-8760-B7393FCA102B}" presName="spaceRect" presStyleCnt="0"/>
      <dgm:spPr/>
    </dgm:pt>
    <dgm:pt modelId="{AFD2F750-1B5E-4813-92BB-4FF9700B1551}" type="pres">
      <dgm:prSet presAssocID="{20581B15-C787-43A7-8760-B7393FCA102B}" presName="textRect" presStyleLbl="revTx" presStyleIdx="2" presStyleCnt="5">
        <dgm:presLayoutVars>
          <dgm:chMax val="1"/>
          <dgm:chPref val="1"/>
        </dgm:presLayoutVars>
      </dgm:prSet>
      <dgm:spPr/>
    </dgm:pt>
    <dgm:pt modelId="{A46F3CB7-06E4-4797-9BCD-2E35EDBBF567}" type="pres">
      <dgm:prSet presAssocID="{99FFA817-B12A-4358-B422-BDD8A3283DDF}" presName="sibTrans" presStyleCnt="0"/>
      <dgm:spPr/>
    </dgm:pt>
    <dgm:pt modelId="{ABAD4BE4-C45F-4FAA-8890-9D8F75661AC8}" type="pres">
      <dgm:prSet presAssocID="{81EEA8CD-0B3B-4C79-8B4F-42339C539F71}" presName="compNode" presStyleCnt="0"/>
      <dgm:spPr/>
    </dgm:pt>
    <dgm:pt modelId="{6B926694-EF04-4FEF-AABD-917DF6F850EA}" type="pres">
      <dgm:prSet presAssocID="{81EEA8CD-0B3B-4C79-8B4F-42339C539F7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67D63C6-CCD9-4DCF-A3D0-059B1FA6D329}" type="pres">
      <dgm:prSet presAssocID="{81EEA8CD-0B3B-4C79-8B4F-42339C539F71}" presName="spaceRect" presStyleCnt="0"/>
      <dgm:spPr/>
    </dgm:pt>
    <dgm:pt modelId="{88F04764-23C5-4525-AB06-A8931119B4D9}" type="pres">
      <dgm:prSet presAssocID="{81EEA8CD-0B3B-4C79-8B4F-42339C539F71}" presName="textRect" presStyleLbl="revTx" presStyleIdx="3" presStyleCnt="5">
        <dgm:presLayoutVars>
          <dgm:chMax val="1"/>
          <dgm:chPref val="1"/>
        </dgm:presLayoutVars>
      </dgm:prSet>
      <dgm:spPr/>
    </dgm:pt>
    <dgm:pt modelId="{BE425C3D-E9F4-49AA-9546-7B5C7F39EEA0}" type="pres">
      <dgm:prSet presAssocID="{C94AC0B4-4E0A-460A-AA68-C6F735A66F39}" presName="sibTrans" presStyleCnt="0"/>
      <dgm:spPr/>
    </dgm:pt>
    <dgm:pt modelId="{253DFF23-73F3-4493-A36A-4C4686E8BA67}" type="pres">
      <dgm:prSet presAssocID="{492A365B-80AB-412B-B686-CFDE7082A74E}" presName="compNode" presStyleCnt="0"/>
      <dgm:spPr/>
    </dgm:pt>
    <dgm:pt modelId="{A914BC4F-B72E-4F34-9D06-8F8B2D05A23A}" type="pres">
      <dgm:prSet presAssocID="{492A365B-80AB-412B-B686-CFDE7082A74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B7CE82C-B9AF-4B2D-AA9B-1F99DDF5CF3C}" type="pres">
      <dgm:prSet presAssocID="{492A365B-80AB-412B-B686-CFDE7082A74E}" presName="spaceRect" presStyleCnt="0"/>
      <dgm:spPr/>
    </dgm:pt>
    <dgm:pt modelId="{805CF906-68F7-438B-87FD-9227648EC05B}" type="pres">
      <dgm:prSet presAssocID="{492A365B-80AB-412B-B686-CFDE7082A74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4F01D07-893D-4347-AF17-E26D386DE51A}" srcId="{F4319CC3-3A6B-43B2-94B6-4EE154ABF540}" destId="{81EEA8CD-0B3B-4C79-8B4F-42339C539F71}" srcOrd="3" destOrd="0" parTransId="{F1EE3893-60C6-4E5A-8528-C84B0EFE69A9}" sibTransId="{C94AC0B4-4E0A-460A-AA68-C6F735A66F39}"/>
    <dgm:cxn modelId="{51E11C4F-352E-487B-BBDB-FE9DE153432A}" type="presOf" srcId="{20581B15-C787-43A7-8760-B7393FCA102B}" destId="{AFD2F750-1B5E-4813-92BB-4FF9700B1551}" srcOrd="0" destOrd="0" presId="urn:microsoft.com/office/officeart/2018/2/layout/IconLabelList"/>
    <dgm:cxn modelId="{095DCF70-A78A-44BA-A677-4194471E1628}" type="presOf" srcId="{1682D1F4-3DE2-45C6-BCD9-D5B74C9EE221}" destId="{7034E1BD-7E0E-4EF3-A54B-4BCF02D0AAAD}" srcOrd="0" destOrd="0" presId="urn:microsoft.com/office/officeart/2018/2/layout/IconLabelList"/>
    <dgm:cxn modelId="{0AF6DD56-35A0-4264-A03B-6F4A79B3D510}" srcId="{F4319CC3-3A6B-43B2-94B6-4EE154ABF540}" destId="{492A365B-80AB-412B-B686-CFDE7082A74E}" srcOrd="4" destOrd="0" parTransId="{D8B8DD18-98BF-4D38-996D-4C5AB63CD48B}" sibTransId="{93DA341D-2581-4EAF-A9A8-875E8F9D1329}"/>
    <dgm:cxn modelId="{71C33B58-01A9-406A-8C5B-5E43B2669F5A}" srcId="{F4319CC3-3A6B-43B2-94B6-4EE154ABF540}" destId="{57D3AF4E-A5FB-431C-89E6-023951CF286F}" srcOrd="0" destOrd="0" parTransId="{9AE42D80-6222-4504-9828-8D8D7128E8CB}" sibTransId="{F2F97DFD-97D7-472B-8D87-018E002A9699}"/>
    <dgm:cxn modelId="{B4D7BA95-572F-419D-8717-C4523FA152C6}" type="presOf" srcId="{F4319CC3-3A6B-43B2-94B6-4EE154ABF540}" destId="{A6445A8A-2A9B-4AB1-B4E8-50B19C17E61E}" srcOrd="0" destOrd="0" presId="urn:microsoft.com/office/officeart/2018/2/layout/IconLabelList"/>
    <dgm:cxn modelId="{894F9196-1639-4D44-9657-C8F8DA91A721}" srcId="{F4319CC3-3A6B-43B2-94B6-4EE154ABF540}" destId="{20581B15-C787-43A7-8760-B7393FCA102B}" srcOrd="2" destOrd="0" parTransId="{9945D983-0E69-4324-85F3-05976CD95140}" sibTransId="{99FFA817-B12A-4358-B422-BDD8A3283DDF}"/>
    <dgm:cxn modelId="{996D6FB6-2CA3-45A0-8603-29975218AAC0}" type="presOf" srcId="{81EEA8CD-0B3B-4C79-8B4F-42339C539F71}" destId="{88F04764-23C5-4525-AB06-A8931119B4D9}" srcOrd="0" destOrd="0" presId="urn:microsoft.com/office/officeart/2018/2/layout/IconLabelList"/>
    <dgm:cxn modelId="{9FAF9CC5-38AA-4FB7-9611-564229ABB620}" type="presOf" srcId="{492A365B-80AB-412B-B686-CFDE7082A74E}" destId="{805CF906-68F7-438B-87FD-9227648EC05B}" srcOrd="0" destOrd="0" presId="urn:microsoft.com/office/officeart/2018/2/layout/IconLabelList"/>
    <dgm:cxn modelId="{881907E0-723A-4C09-8F83-8A2A0C508DCD}" type="presOf" srcId="{57D3AF4E-A5FB-431C-89E6-023951CF286F}" destId="{7A135B3A-77E8-4A14-9C87-B8EDE80C3C8A}" srcOrd="0" destOrd="0" presId="urn:microsoft.com/office/officeart/2018/2/layout/IconLabelList"/>
    <dgm:cxn modelId="{B9C187E4-B36E-4F10-BEC1-D486ECA33685}" srcId="{F4319CC3-3A6B-43B2-94B6-4EE154ABF540}" destId="{1682D1F4-3DE2-45C6-BCD9-D5B74C9EE221}" srcOrd="1" destOrd="0" parTransId="{984AC8BF-972C-4BF2-A064-38BCDC85303B}" sibTransId="{BCDE5AE6-B438-46A9-B902-DB6CB8484A25}"/>
    <dgm:cxn modelId="{5F93C1DA-B8AB-4EF5-BC24-8D2A72F2B71D}" type="presParOf" srcId="{A6445A8A-2A9B-4AB1-B4E8-50B19C17E61E}" destId="{DB9F7F29-0572-4746-A112-7E3280F8B106}" srcOrd="0" destOrd="0" presId="urn:microsoft.com/office/officeart/2018/2/layout/IconLabelList"/>
    <dgm:cxn modelId="{0211E49B-268B-4E93-BAD1-DBE0164A9CAE}" type="presParOf" srcId="{DB9F7F29-0572-4746-A112-7E3280F8B106}" destId="{CAB6254E-3064-4EC3-8836-ABEDD42C0587}" srcOrd="0" destOrd="0" presId="urn:microsoft.com/office/officeart/2018/2/layout/IconLabelList"/>
    <dgm:cxn modelId="{8FCA66D1-4892-443F-947B-E2D56FED1076}" type="presParOf" srcId="{DB9F7F29-0572-4746-A112-7E3280F8B106}" destId="{AF536357-67CE-4B41-B1FD-F67F77980AA1}" srcOrd="1" destOrd="0" presId="urn:microsoft.com/office/officeart/2018/2/layout/IconLabelList"/>
    <dgm:cxn modelId="{07E41666-6888-4590-85C6-FE867F7D3AE4}" type="presParOf" srcId="{DB9F7F29-0572-4746-A112-7E3280F8B106}" destId="{7A135B3A-77E8-4A14-9C87-B8EDE80C3C8A}" srcOrd="2" destOrd="0" presId="urn:microsoft.com/office/officeart/2018/2/layout/IconLabelList"/>
    <dgm:cxn modelId="{35B5A33F-6292-4CEA-8DE6-C782D1487A2D}" type="presParOf" srcId="{A6445A8A-2A9B-4AB1-B4E8-50B19C17E61E}" destId="{08613F42-D6D9-48F9-A15D-5941FBDF265D}" srcOrd="1" destOrd="0" presId="urn:microsoft.com/office/officeart/2018/2/layout/IconLabelList"/>
    <dgm:cxn modelId="{956CA192-5A74-4561-9B3A-F05E193E0E34}" type="presParOf" srcId="{A6445A8A-2A9B-4AB1-B4E8-50B19C17E61E}" destId="{1318E8F0-CD22-49D0-B755-CAB1187A71B3}" srcOrd="2" destOrd="0" presId="urn:microsoft.com/office/officeart/2018/2/layout/IconLabelList"/>
    <dgm:cxn modelId="{8DDC5742-AAB0-44AE-9E08-D6D0B8F77481}" type="presParOf" srcId="{1318E8F0-CD22-49D0-B755-CAB1187A71B3}" destId="{41501365-8431-4C46-9F68-F448D5164F21}" srcOrd="0" destOrd="0" presId="urn:microsoft.com/office/officeart/2018/2/layout/IconLabelList"/>
    <dgm:cxn modelId="{727F1ECD-8025-43DE-9807-EE4B83ACAC0F}" type="presParOf" srcId="{1318E8F0-CD22-49D0-B755-CAB1187A71B3}" destId="{5EA7DAFC-CF1F-4428-8496-EF4B1D5D6B5D}" srcOrd="1" destOrd="0" presId="urn:microsoft.com/office/officeart/2018/2/layout/IconLabelList"/>
    <dgm:cxn modelId="{41EB55AB-096C-4DE5-98A8-8B6F5EFA8A9E}" type="presParOf" srcId="{1318E8F0-CD22-49D0-B755-CAB1187A71B3}" destId="{7034E1BD-7E0E-4EF3-A54B-4BCF02D0AAAD}" srcOrd="2" destOrd="0" presId="urn:microsoft.com/office/officeart/2018/2/layout/IconLabelList"/>
    <dgm:cxn modelId="{E645C862-11B1-4767-9305-A77531D3C2CC}" type="presParOf" srcId="{A6445A8A-2A9B-4AB1-B4E8-50B19C17E61E}" destId="{4B6DCBA7-FF8B-4AF5-B502-323CF143F105}" srcOrd="3" destOrd="0" presId="urn:microsoft.com/office/officeart/2018/2/layout/IconLabelList"/>
    <dgm:cxn modelId="{9F687E42-329C-4B76-8442-E8DF6EFAA776}" type="presParOf" srcId="{A6445A8A-2A9B-4AB1-B4E8-50B19C17E61E}" destId="{DB428EA3-E5EF-4809-A86F-A3EDFBEF3543}" srcOrd="4" destOrd="0" presId="urn:microsoft.com/office/officeart/2018/2/layout/IconLabelList"/>
    <dgm:cxn modelId="{217AE06C-5E2D-4F2A-82D5-D0A141E8157B}" type="presParOf" srcId="{DB428EA3-E5EF-4809-A86F-A3EDFBEF3543}" destId="{B87E7940-9AA1-451F-A0BC-A9779ECE5BB5}" srcOrd="0" destOrd="0" presId="urn:microsoft.com/office/officeart/2018/2/layout/IconLabelList"/>
    <dgm:cxn modelId="{E8533D48-7C17-424B-8BF9-8D0D64086353}" type="presParOf" srcId="{DB428EA3-E5EF-4809-A86F-A3EDFBEF3543}" destId="{8E5C7EBB-3847-4DBE-83E2-DDB579C1DD4B}" srcOrd="1" destOrd="0" presId="urn:microsoft.com/office/officeart/2018/2/layout/IconLabelList"/>
    <dgm:cxn modelId="{5BF84DC9-E082-4466-ACA3-17BBE6777DE4}" type="presParOf" srcId="{DB428EA3-E5EF-4809-A86F-A3EDFBEF3543}" destId="{AFD2F750-1B5E-4813-92BB-4FF9700B1551}" srcOrd="2" destOrd="0" presId="urn:microsoft.com/office/officeart/2018/2/layout/IconLabelList"/>
    <dgm:cxn modelId="{4B36E289-CA24-4BD9-AF49-FB5159F9AD2D}" type="presParOf" srcId="{A6445A8A-2A9B-4AB1-B4E8-50B19C17E61E}" destId="{A46F3CB7-06E4-4797-9BCD-2E35EDBBF567}" srcOrd="5" destOrd="0" presId="urn:microsoft.com/office/officeart/2018/2/layout/IconLabelList"/>
    <dgm:cxn modelId="{347505FA-AED2-4C01-A79E-DD07B2249736}" type="presParOf" srcId="{A6445A8A-2A9B-4AB1-B4E8-50B19C17E61E}" destId="{ABAD4BE4-C45F-4FAA-8890-9D8F75661AC8}" srcOrd="6" destOrd="0" presId="urn:microsoft.com/office/officeart/2018/2/layout/IconLabelList"/>
    <dgm:cxn modelId="{A8ABA125-60BA-4265-A16D-226F6380A080}" type="presParOf" srcId="{ABAD4BE4-C45F-4FAA-8890-9D8F75661AC8}" destId="{6B926694-EF04-4FEF-AABD-917DF6F850EA}" srcOrd="0" destOrd="0" presId="urn:microsoft.com/office/officeart/2018/2/layout/IconLabelList"/>
    <dgm:cxn modelId="{8CB4F1A3-C9EE-41AA-951A-A4C7494454CD}" type="presParOf" srcId="{ABAD4BE4-C45F-4FAA-8890-9D8F75661AC8}" destId="{A67D63C6-CCD9-4DCF-A3D0-059B1FA6D329}" srcOrd="1" destOrd="0" presId="urn:microsoft.com/office/officeart/2018/2/layout/IconLabelList"/>
    <dgm:cxn modelId="{341F4D9B-2DEC-4872-B1B9-0E539A5C7B6B}" type="presParOf" srcId="{ABAD4BE4-C45F-4FAA-8890-9D8F75661AC8}" destId="{88F04764-23C5-4525-AB06-A8931119B4D9}" srcOrd="2" destOrd="0" presId="urn:microsoft.com/office/officeart/2018/2/layout/IconLabelList"/>
    <dgm:cxn modelId="{4E811FCD-3532-4F9F-A67D-042C050FB374}" type="presParOf" srcId="{A6445A8A-2A9B-4AB1-B4E8-50B19C17E61E}" destId="{BE425C3D-E9F4-49AA-9546-7B5C7F39EEA0}" srcOrd="7" destOrd="0" presId="urn:microsoft.com/office/officeart/2018/2/layout/IconLabelList"/>
    <dgm:cxn modelId="{6105BDC4-F2E8-4E7A-AB52-DBD959C43C3C}" type="presParOf" srcId="{A6445A8A-2A9B-4AB1-B4E8-50B19C17E61E}" destId="{253DFF23-73F3-4493-A36A-4C4686E8BA67}" srcOrd="8" destOrd="0" presId="urn:microsoft.com/office/officeart/2018/2/layout/IconLabelList"/>
    <dgm:cxn modelId="{D7312B38-EFDB-4BBB-8029-88CC920C50D2}" type="presParOf" srcId="{253DFF23-73F3-4493-A36A-4C4686E8BA67}" destId="{A914BC4F-B72E-4F34-9D06-8F8B2D05A23A}" srcOrd="0" destOrd="0" presId="urn:microsoft.com/office/officeart/2018/2/layout/IconLabelList"/>
    <dgm:cxn modelId="{61F3BD07-8BD1-46E5-B690-99DE35A892F0}" type="presParOf" srcId="{253DFF23-73F3-4493-A36A-4C4686E8BA67}" destId="{BB7CE82C-B9AF-4B2D-AA9B-1F99DDF5CF3C}" srcOrd="1" destOrd="0" presId="urn:microsoft.com/office/officeart/2018/2/layout/IconLabelList"/>
    <dgm:cxn modelId="{BFDE56F3-718F-4F10-8CEC-C0603D78E072}" type="presParOf" srcId="{253DFF23-73F3-4493-A36A-4C4686E8BA67}" destId="{805CF906-68F7-438B-87FD-9227648EC05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B4EBC-427D-4B16-B8C9-AE8B3B5DE69F}">
      <dsp:nvSpPr>
        <dsp:cNvPr id="0" name=""/>
        <dsp:cNvSpPr/>
      </dsp:nvSpPr>
      <dsp:spPr>
        <a:xfrm>
          <a:off x="0" y="3348"/>
          <a:ext cx="6803753" cy="71318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3C246F-FBE2-472A-AE56-BDEE01F3C115}">
      <dsp:nvSpPr>
        <dsp:cNvPr id="0" name=""/>
        <dsp:cNvSpPr/>
      </dsp:nvSpPr>
      <dsp:spPr>
        <a:xfrm>
          <a:off x="215738" y="163814"/>
          <a:ext cx="392251" cy="392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6C4F55-96E2-491C-BCA8-FE5F653204E5}">
      <dsp:nvSpPr>
        <dsp:cNvPr id="0" name=""/>
        <dsp:cNvSpPr/>
      </dsp:nvSpPr>
      <dsp:spPr>
        <a:xfrm>
          <a:off x="823728" y="3348"/>
          <a:ext cx="5980024" cy="71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79" tIns="75479" rIns="75479" bIns="75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  <a:cs typeface="Calibri"/>
            </a:rPr>
            <a:t>The OHS configuration splits the conventional vertical/horizontal stabilizers and places them at the ends of the wing tips, in the upwash</a:t>
          </a:r>
        </a:p>
      </dsp:txBody>
      <dsp:txXfrm>
        <a:off x="823728" y="3348"/>
        <a:ext cx="5980024" cy="713185"/>
      </dsp:txXfrm>
    </dsp:sp>
    <dsp:sp modelId="{369F76E4-C88A-43CD-B9EE-BF79CE8DC3D5}">
      <dsp:nvSpPr>
        <dsp:cNvPr id="0" name=""/>
        <dsp:cNvSpPr/>
      </dsp:nvSpPr>
      <dsp:spPr>
        <a:xfrm>
          <a:off x="0" y="894829"/>
          <a:ext cx="6803753" cy="71318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D6A7E7-75ED-4CF4-8738-D98E11B0854E}">
      <dsp:nvSpPr>
        <dsp:cNvPr id="0" name=""/>
        <dsp:cNvSpPr/>
      </dsp:nvSpPr>
      <dsp:spPr>
        <a:xfrm>
          <a:off x="215738" y="1055296"/>
          <a:ext cx="392251" cy="392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A99EE6-11A3-4016-A042-BDF59C5A6226}">
      <dsp:nvSpPr>
        <dsp:cNvPr id="0" name=""/>
        <dsp:cNvSpPr/>
      </dsp:nvSpPr>
      <dsp:spPr>
        <a:xfrm>
          <a:off x="823728" y="894829"/>
          <a:ext cx="5980024" cy="71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79" tIns="75479" rIns="75479" bIns="75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  <a:cs typeface="Calibri"/>
            </a:rPr>
            <a:t>Previous efforts show a 30% increase in lift-to-drag ratio with an OHS configuration</a:t>
          </a:r>
        </a:p>
      </dsp:txBody>
      <dsp:txXfrm>
        <a:off x="823728" y="894829"/>
        <a:ext cx="5980024" cy="713185"/>
      </dsp:txXfrm>
    </dsp:sp>
    <dsp:sp modelId="{91931816-2F86-437D-840C-C98989C6E990}">
      <dsp:nvSpPr>
        <dsp:cNvPr id="0" name=""/>
        <dsp:cNvSpPr/>
      </dsp:nvSpPr>
      <dsp:spPr>
        <a:xfrm>
          <a:off x="0" y="1786310"/>
          <a:ext cx="6803753" cy="71318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36D506-9E2B-4AA3-9FB5-343FC1D26DDF}">
      <dsp:nvSpPr>
        <dsp:cNvPr id="0" name=""/>
        <dsp:cNvSpPr/>
      </dsp:nvSpPr>
      <dsp:spPr>
        <a:xfrm>
          <a:off x="215738" y="1946777"/>
          <a:ext cx="392251" cy="3922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877994-D798-4473-B87D-2EC5621451AD}">
      <dsp:nvSpPr>
        <dsp:cNvPr id="0" name=""/>
        <dsp:cNvSpPr/>
      </dsp:nvSpPr>
      <dsp:spPr>
        <a:xfrm>
          <a:off x="823728" y="1786310"/>
          <a:ext cx="5980024" cy="71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79" tIns="75479" rIns="75479" bIns="75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  <a:cs typeface="Calibri"/>
            </a:rPr>
            <a:t>Develop and optimize an electric vertical and takeoff landing (eVTOL) drone with outboard horizontal stabilizers (OHS)</a:t>
          </a:r>
        </a:p>
      </dsp:txBody>
      <dsp:txXfrm>
        <a:off x="823728" y="1786310"/>
        <a:ext cx="5980024" cy="713185"/>
      </dsp:txXfrm>
    </dsp:sp>
    <dsp:sp modelId="{58A2BA2D-DBD0-434A-B5D2-FC433A41BD73}">
      <dsp:nvSpPr>
        <dsp:cNvPr id="0" name=""/>
        <dsp:cNvSpPr/>
      </dsp:nvSpPr>
      <dsp:spPr>
        <a:xfrm>
          <a:off x="0" y="2677792"/>
          <a:ext cx="6803753" cy="71318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F681DF-50A2-4FBE-87D2-15917CF8F386}">
      <dsp:nvSpPr>
        <dsp:cNvPr id="0" name=""/>
        <dsp:cNvSpPr/>
      </dsp:nvSpPr>
      <dsp:spPr>
        <a:xfrm>
          <a:off x="215738" y="2838258"/>
          <a:ext cx="392251" cy="3922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59B17C-D1F8-4205-94D4-365F46D821B2}">
      <dsp:nvSpPr>
        <dsp:cNvPr id="0" name=""/>
        <dsp:cNvSpPr/>
      </dsp:nvSpPr>
      <dsp:spPr>
        <a:xfrm>
          <a:off x="823728" y="2677792"/>
          <a:ext cx="5980024" cy="71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79" tIns="75479" rIns="75479" bIns="75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  <a:cs typeface="Calibri"/>
            </a:rPr>
            <a:t>A prototype is an important validation step for theoretical efforts in Dr. Hinman's research</a:t>
          </a:r>
        </a:p>
      </dsp:txBody>
      <dsp:txXfrm>
        <a:off x="823728" y="2677792"/>
        <a:ext cx="5980024" cy="713185"/>
      </dsp:txXfrm>
    </dsp:sp>
    <dsp:sp modelId="{0DBD8B94-961C-43B2-B9C3-D1B1EDDEA6F2}">
      <dsp:nvSpPr>
        <dsp:cNvPr id="0" name=""/>
        <dsp:cNvSpPr/>
      </dsp:nvSpPr>
      <dsp:spPr>
        <a:xfrm>
          <a:off x="0" y="3569273"/>
          <a:ext cx="6803753" cy="71318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AD8686-A6F5-4698-8FA1-1427AD65E53E}">
      <dsp:nvSpPr>
        <dsp:cNvPr id="0" name=""/>
        <dsp:cNvSpPr/>
      </dsp:nvSpPr>
      <dsp:spPr>
        <a:xfrm>
          <a:off x="215738" y="3729740"/>
          <a:ext cx="392251" cy="3922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3D2E5A-3DD8-427B-8183-1AF8D71191C0}">
      <dsp:nvSpPr>
        <dsp:cNvPr id="0" name=""/>
        <dsp:cNvSpPr/>
      </dsp:nvSpPr>
      <dsp:spPr>
        <a:xfrm>
          <a:off x="823728" y="3569273"/>
          <a:ext cx="5980024" cy="713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79" tIns="75479" rIns="75479" bIns="754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 Light"/>
              <a:cs typeface="Calibri"/>
            </a:rPr>
            <a:t>Address design and aerodynamic challenges associated with eVTOL operations, focus on enhancing stability and control during transitional fight phase</a:t>
          </a:r>
        </a:p>
      </dsp:txBody>
      <dsp:txXfrm>
        <a:off x="823728" y="3569273"/>
        <a:ext cx="5980024" cy="713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07F97-6D51-4EE1-BD1F-8FC750A8F5FA}">
      <dsp:nvSpPr>
        <dsp:cNvPr id="0" name=""/>
        <dsp:cNvSpPr/>
      </dsp:nvSpPr>
      <dsp:spPr>
        <a:xfrm>
          <a:off x="478800" y="109627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4E78A-0D51-468A-B763-675D4DDA1607}">
      <dsp:nvSpPr>
        <dsp:cNvPr id="0" name=""/>
        <dsp:cNvSpPr/>
      </dsp:nvSpPr>
      <dsp:spPr>
        <a:xfrm>
          <a:off x="712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7271C-9EE6-4C78-AF21-0EF5C360E2A1}">
      <dsp:nvSpPr>
        <dsp:cNvPr id="0" name=""/>
        <dsp:cNvSpPr/>
      </dsp:nvSpPr>
      <dsp:spPr>
        <a:xfrm>
          <a:off x="127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Calibri"/>
              <a:cs typeface="Calibri"/>
            </a:rPr>
            <a:t>Establish conceptual design, component specifications, cad modelling, and analysis</a:t>
          </a:r>
        </a:p>
      </dsp:txBody>
      <dsp:txXfrm>
        <a:off x="127800" y="2536272"/>
        <a:ext cx="1800000" cy="720000"/>
      </dsp:txXfrm>
    </dsp:sp>
    <dsp:sp modelId="{0D1ECBF5-067B-4EF7-B6BA-58892287158F}">
      <dsp:nvSpPr>
        <dsp:cNvPr id="0" name=""/>
        <dsp:cNvSpPr/>
      </dsp:nvSpPr>
      <dsp:spPr>
        <a:xfrm>
          <a:off x="2593800" y="109627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8086DC-D97B-432D-9F0F-758B75CA3842}">
      <dsp:nvSpPr>
        <dsp:cNvPr id="0" name=""/>
        <dsp:cNvSpPr/>
      </dsp:nvSpPr>
      <dsp:spPr>
        <a:xfrm>
          <a:off x="2827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E0CEA-D83E-4FC8-816D-C149E2778E2D}">
      <dsp:nvSpPr>
        <dsp:cNvPr id="0" name=""/>
        <dsp:cNvSpPr/>
      </dsp:nvSpPr>
      <dsp:spPr>
        <a:xfrm>
          <a:off x="2242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Calibri"/>
              <a:cs typeface="Calibri"/>
            </a:rPr>
            <a:t>Prototype and manufacture with lightweight PLA</a:t>
          </a:r>
        </a:p>
      </dsp:txBody>
      <dsp:txXfrm>
        <a:off x="2242800" y="2536272"/>
        <a:ext cx="1800000" cy="720000"/>
      </dsp:txXfrm>
    </dsp:sp>
    <dsp:sp modelId="{728BB42D-6FA2-4552-A56E-BC09C7937B4C}">
      <dsp:nvSpPr>
        <dsp:cNvPr id="0" name=""/>
        <dsp:cNvSpPr/>
      </dsp:nvSpPr>
      <dsp:spPr>
        <a:xfrm>
          <a:off x="4708800" y="109627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rgbClr val="F0B4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E96C7-19CD-4D49-A6E0-6CD60666F983}">
      <dsp:nvSpPr>
        <dsp:cNvPr id="0" name=""/>
        <dsp:cNvSpPr/>
      </dsp:nvSpPr>
      <dsp:spPr>
        <a:xfrm>
          <a:off x="4942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A857A-3EF5-4250-8A46-7AC79E77516C}">
      <dsp:nvSpPr>
        <dsp:cNvPr id="0" name=""/>
        <dsp:cNvSpPr/>
      </dsp:nvSpPr>
      <dsp:spPr>
        <a:xfrm>
          <a:off x="4357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Calibri"/>
              <a:cs typeface="Calibri"/>
            </a:rPr>
            <a:t>Design and build a drone less than 250g (meeting aviation regulatory requirements)</a:t>
          </a:r>
        </a:p>
      </dsp:txBody>
      <dsp:txXfrm>
        <a:off x="4357800" y="2536272"/>
        <a:ext cx="1800000" cy="720000"/>
      </dsp:txXfrm>
    </dsp:sp>
    <dsp:sp modelId="{76641439-8F69-40A7-ADE5-BB618F61FCE7}">
      <dsp:nvSpPr>
        <dsp:cNvPr id="0" name=""/>
        <dsp:cNvSpPr/>
      </dsp:nvSpPr>
      <dsp:spPr>
        <a:xfrm>
          <a:off x="6823800" y="109627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71FE6-24BE-4670-8578-515A47E48B51}">
      <dsp:nvSpPr>
        <dsp:cNvPr id="0" name=""/>
        <dsp:cNvSpPr/>
      </dsp:nvSpPr>
      <dsp:spPr>
        <a:xfrm>
          <a:off x="7057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8489D-376D-4D17-9246-E0C34B8F8AC1}">
      <dsp:nvSpPr>
        <dsp:cNvPr id="0" name=""/>
        <dsp:cNvSpPr/>
      </dsp:nvSpPr>
      <dsp:spPr>
        <a:xfrm>
          <a:off x="6472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Calibri"/>
              <a:cs typeface="Calibri"/>
            </a:rPr>
            <a:t>Must ensure vertical takeoff and landing and efficient forward flight with OHS</a:t>
          </a:r>
        </a:p>
      </dsp:txBody>
      <dsp:txXfrm>
        <a:off x="6472800" y="2536272"/>
        <a:ext cx="1800000" cy="720000"/>
      </dsp:txXfrm>
    </dsp:sp>
    <dsp:sp modelId="{2E20EA30-DF6C-4ADD-9D70-80872162A289}">
      <dsp:nvSpPr>
        <dsp:cNvPr id="0" name=""/>
        <dsp:cNvSpPr/>
      </dsp:nvSpPr>
      <dsp:spPr>
        <a:xfrm>
          <a:off x="8938800" y="109627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E1E3B-F140-4582-B58D-D1FB222E479B}">
      <dsp:nvSpPr>
        <dsp:cNvPr id="0" name=""/>
        <dsp:cNvSpPr/>
      </dsp:nvSpPr>
      <dsp:spPr>
        <a:xfrm>
          <a:off x="9172800" y="133027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CADF6-2BB9-47A6-BA25-FD99C9E3A39D}">
      <dsp:nvSpPr>
        <dsp:cNvPr id="0" name=""/>
        <dsp:cNvSpPr/>
      </dsp:nvSpPr>
      <dsp:spPr>
        <a:xfrm>
          <a:off x="8587800" y="253627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Calibri"/>
              <a:cs typeface="Calibri"/>
            </a:rPr>
            <a:t>Expand knowledge in eVTOL field and validate ongoing research efforts in Dr. Hinman's lab</a:t>
          </a:r>
        </a:p>
      </dsp:txBody>
      <dsp:txXfrm>
        <a:off x="8587800" y="253627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D43C2-F48E-4F97-A15E-D10873F6967C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33A77-176A-48B2-9EA2-FCB77BB9556A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53BEC-0DBF-41DC-B592-615D52DCFBAF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Semester 1: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Successful VTOL Flight</a:t>
          </a:r>
        </a:p>
      </dsp:txBody>
      <dsp:txXfrm>
        <a:off x="1936708" y="908268"/>
        <a:ext cx="4308556" cy="1676804"/>
      </dsp:txXfrm>
    </dsp:sp>
    <dsp:sp modelId="{446249AE-F8BA-4990-8901-36C651ECEDDE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B6F34-D673-4140-AE3C-24E8C6762038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46EFE-E21F-4825-8CA4-9E24655599DF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Semester 2: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Successful VTOL + Forward Flight With OHS Concepts</a:t>
          </a:r>
        </a:p>
      </dsp:txBody>
      <dsp:txXfrm>
        <a:off x="1936708" y="3004274"/>
        <a:ext cx="4308556" cy="16768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B2F77-224A-4780-88BD-285293EF9EC9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47C3C-07C2-4B33-A2F0-57FDCA9F5466}">
      <dsp:nvSpPr>
        <dsp:cNvPr id="0" name=""/>
        <dsp:cNvSpPr/>
      </dsp:nvSpPr>
      <dsp:spPr>
        <a:xfrm>
          <a:off x="181507" y="1348914"/>
          <a:ext cx="2643276" cy="522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13 Nov.</a:t>
          </a:r>
        </a:p>
      </dsp:txBody>
      <dsp:txXfrm>
        <a:off x="181507" y="1348914"/>
        <a:ext cx="2643276" cy="522160"/>
      </dsp:txXfrm>
    </dsp:sp>
    <dsp:sp modelId="{8FD1E2CF-EF04-419B-8CCC-987B43658C67}">
      <dsp:nvSpPr>
        <dsp:cNvPr id="0" name=""/>
        <dsp:cNvSpPr/>
      </dsp:nvSpPr>
      <dsp:spPr>
        <a:xfrm>
          <a:off x="181507" y="263881"/>
          <a:ext cx="2643276" cy="10850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Start of Fall Reading Week: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CAD models completed, avionics gathered, current prototypes 3D printed</a:t>
          </a:r>
        </a:p>
      </dsp:txBody>
      <dsp:txXfrm>
        <a:off x="181507" y="263881"/>
        <a:ext cx="2643276" cy="1085033"/>
      </dsp:txXfrm>
    </dsp:sp>
    <dsp:sp modelId="{B3D90676-A035-4B75-B83E-D218C2748C4C}">
      <dsp:nvSpPr>
        <dsp:cNvPr id="0" name=""/>
        <dsp:cNvSpPr/>
      </dsp:nvSpPr>
      <dsp:spPr>
        <a:xfrm>
          <a:off x="1503145" y="1871075"/>
          <a:ext cx="0" cy="304593"/>
        </a:xfrm>
        <a:prstGeom prst="line">
          <a:avLst/>
        </a:pr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FC9F9-EB12-4E0D-96F5-79844F273C96}">
      <dsp:nvSpPr>
        <dsp:cNvPr id="0" name=""/>
        <dsp:cNvSpPr/>
      </dsp:nvSpPr>
      <dsp:spPr>
        <a:xfrm>
          <a:off x="1683368" y="2480262"/>
          <a:ext cx="2643276" cy="522160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19 Nov.</a:t>
          </a:r>
        </a:p>
      </dsp:txBody>
      <dsp:txXfrm>
        <a:off x="1683368" y="2480262"/>
        <a:ext cx="2643276" cy="522160"/>
      </dsp:txXfrm>
    </dsp:sp>
    <dsp:sp modelId="{E932A3F1-24F0-470E-AC77-81DA85E044FC}">
      <dsp:nvSpPr>
        <dsp:cNvPr id="0" name=""/>
        <dsp:cNvSpPr/>
      </dsp:nvSpPr>
      <dsp:spPr>
        <a:xfrm>
          <a:off x="1683368" y="3002423"/>
          <a:ext cx="2643276" cy="920634"/>
        </a:xfrm>
        <a:prstGeom prst="rect">
          <a:avLst/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End of Fall Reading Week: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Flight tests completed for current prototypes</a:t>
          </a:r>
        </a:p>
      </dsp:txBody>
      <dsp:txXfrm>
        <a:off x="1683368" y="3002423"/>
        <a:ext cx="2643276" cy="920634"/>
      </dsp:txXfrm>
    </dsp:sp>
    <dsp:sp modelId="{2E29BD11-8DE7-458A-B317-FA9B227DAF01}">
      <dsp:nvSpPr>
        <dsp:cNvPr id="0" name=""/>
        <dsp:cNvSpPr/>
      </dsp:nvSpPr>
      <dsp:spPr>
        <a:xfrm>
          <a:off x="3005007" y="2175668"/>
          <a:ext cx="0" cy="304593"/>
        </a:xfrm>
        <a:prstGeom prst="line">
          <a:avLst/>
        </a:prstGeom>
        <a:noFill/>
        <a:ln w="635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47AB7-5EEF-4391-B5E0-6DB7A9888F09}">
      <dsp:nvSpPr>
        <dsp:cNvPr id="0" name=""/>
        <dsp:cNvSpPr/>
      </dsp:nvSpPr>
      <dsp:spPr>
        <a:xfrm rot="2700000">
          <a:off x="1469299" y="2141823"/>
          <a:ext cx="67690" cy="676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9EE36-E594-4A1F-B530-6FFE0FDA4C80}">
      <dsp:nvSpPr>
        <dsp:cNvPr id="0" name=""/>
        <dsp:cNvSpPr/>
      </dsp:nvSpPr>
      <dsp:spPr>
        <a:xfrm rot="2700000">
          <a:off x="2971161" y="2141823"/>
          <a:ext cx="67690" cy="67690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8AEAD-7AEA-484B-8BA1-9AD3DBC4468A}">
      <dsp:nvSpPr>
        <dsp:cNvPr id="0" name=""/>
        <dsp:cNvSpPr/>
      </dsp:nvSpPr>
      <dsp:spPr>
        <a:xfrm>
          <a:off x="3185230" y="1348914"/>
          <a:ext cx="2643276" cy="522160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22 Dec.</a:t>
          </a:r>
        </a:p>
      </dsp:txBody>
      <dsp:txXfrm>
        <a:off x="3185230" y="1348914"/>
        <a:ext cx="2643276" cy="522160"/>
      </dsp:txXfrm>
    </dsp:sp>
    <dsp:sp modelId="{CC693986-6B3E-466E-AB37-2D7AAE7C4708}">
      <dsp:nvSpPr>
        <dsp:cNvPr id="0" name=""/>
        <dsp:cNvSpPr/>
      </dsp:nvSpPr>
      <dsp:spPr>
        <a:xfrm>
          <a:off x="3185230" y="592679"/>
          <a:ext cx="2643276" cy="756235"/>
        </a:xfrm>
        <a:prstGeom prst="rect">
          <a:avLst/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End of Fall Exams: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Successful VTOL flying abilities</a:t>
          </a:r>
        </a:p>
      </dsp:txBody>
      <dsp:txXfrm>
        <a:off x="3185230" y="592679"/>
        <a:ext cx="2643276" cy="756235"/>
      </dsp:txXfrm>
    </dsp:sp>
    <dsp:sp modelId="{E33AF5D5-6F4A-441A-8BC0-23CF1B923112}">
      <dsp:nvSpPr>
        <dsp:cNvPr id="0" name=""/>
        <dsp:cNvSpPr/>
      </dsp:nvSpPr>
      <dsp:spPr>
        <a:xfrm>
          <a:off x="4506869" y="1871075"/>
          <a:ext cx="0" cy="304593"/>
        </a:xfrm>
        <a:prstGeom prst="line">
          <a:avLst/>
        </a:prstGeom>
        <a:noFill/>
        <a:ln w="635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72652-D7F2-4B36-9E49-F56CD61C6DD8}">
      <dsp:nvSpPr>
        <dsp:cNvPr id="0" name=""/>
        <dsp:cNvSpPr/>
      </dsp:nvSpPr>
      <dsp:spPr>
        <a:xfrm>
          <a:off x="4687092" y="2480262"/>
          <a:ext cx="2643276" cy="522160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18 Feb.</a:t>
          </a:r>
        </a:p>
      </dsp:txBody>
      <dsp:txXfrm>
        <a:off x="4687092" y="2480262"/>
        <a:ext cx="2643276" cy="522160"/>
      </dsp:txXfrm>
    </dsp:sp>
    <dsp:sp modelId="{7EF065B8-4FA2-4E88-B9FB-C7F16CE66594}">
      <dsp:nvSpPr>
        <dsp:cNvPr id="0" name=""/>
        <dsp:cNvSpPr/>
      </dsp:nvSpPr>
      <dsp:spPr>
        <a:xfrm>
          <a:off x="4687092" y="3002423"/>
          <a:ext cx="2643276" cy="1249432"/>
        </a:xfrm>
        <a:prstGeom prst="rect">
          <a:avLst/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Start of Winter Reading Week: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Prototype re-modelled on SOLIDWORKS, avionics updated (if necessary), new prototypes 3D printed</a:t>
          </a:r>
        </a:p>
      </dsp:txBody>
      <dsp:txXfrm>
        <a:off x="4687092" y="3002423"/>
        <a:ext cx="2643276" cy="1249432"/>
      </dsp:txXfrm>
    </dsp:sp>
    <dsp:sp modelId="{78D0B4DD-3DA7-4EE3-896C-FB801CBC7DE8}">
      <dsp:nvSpPr>
        <dsp:cNvPr id="0" name=""/>
        <dsp:cNvSpPr/>
      </dsp:nvSpPr>
      <dsp:spPr>
        <a:xfrm>
          <a:off x="6008730" y="2175669"/>
          <a:ext cx="0" cy="304593"/>
        </a:xfrm>
        <a:prstGeom prst="line">
          <a:avLst/>
        </a:prstGeom>
        <a:noFill/>
        <a:ln w="635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60C01-9467-4F8D-9801-214A09336C01}">
      <dsp:nvSpPr>
        <dsp:cNvPr id="0" name=""/>
        <dsp:cNvSpPr/>
      </dsp:nvSpPr>
      <dsp:spPr>
        <a:xfrm rot="2700000">
          <a:off x="4473023" y="2141823"/>
          <a:ext cx="67690" cy="67690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1CDD5-7A42-437B-9592-E839E51D8205}">
      <dsp:nvSpPr>
        <dsp:cNvPr id="0" name=""/>
        <dsp:cNvSpPr/>
      </dsp:nvSpPr>
      <dsp:spPr>
        <a:xfrm rot="2700000">
          <a:off x="5974885" y="2141823"/>
          <a:ext cx="67690" cy="67690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53152-E790-43AA-9E0E-8AFE9DE617FB}">
      <dsp:nvSpPr>
        <dsp:cNvPr id="0" name=""/>
        <dsp:cNvSpPr/>
      </dsp:nvSpPr>
      <dsp:spPr>
        <a:xfrm>
          <a:off x="6188954" y="1348914"/>
          <a:ext cx="2643276" cy="522160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24 Feb.</a:t>
          </a:r>
        </a:p>
      </dsp:txBody>
      <dsp:txXfrm>
        <a:off x="6188954" y="1348914"/>
        <a:ext cx="2643276" cy="522160"/>
      </dsp:txXfrm>
    </dsp:sp>
    <dsp:sp modelId="{D6DD2223-2809-4DB3-8BE5-85EA4B563220}">
      <dsp:nvSpPr>
        <dsp:cNvPr id="0" name=""/>
        <dsp:cNvSpPr/>
      </dsp:nvSpPr>
      <dsp:spPr>
        <a:xfrm>
          <a:off x="6188954" y="428280"/>
          <a:ext cx="2643276" cy="920634"/>
        </a:xfrm>
        <a:prstGeom prst="rect">
          <a:avLst/>
        </a:prstGeom>
        <a:solidFill>
          <a:schemeClr val="accent2">
            <a:tint val="40000"/>
            <a:alpha val="90000"/>
            <a:hueOff val="-679381"/>
            <a:satOff val="-60277"/>
            <a:lumOff val="-6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End of Winter Reading Week: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Flight test completed for current prototypes</a:t>
          </a:r>
        </a:p>
      </dsp:txBody>
      <dsp:txXfrm>
        <a:off x="6188954" y="428280"/>
        <a:ext cx="2643276" cy="920634"/>
      </dsp:txXfrm>
    </dsp:sp>
    <dsp:sp modelId="{1DEBE4AC-F2FE-4DB3-97CC-B796A106D662}">
      <dsp:nvSpPr>
        <dsp:cNvPr id="0" name=""/>
        <dsp:cNvSpPr/>
      </dsp:nvSpPr>
      <dsp:spPr>
        <a:xfrm>
          <a:off x="7510592" y="1871075"/>
          <a:ext cx="0" cy="304593"/>
        </a:xfrm>
        <a:prstGeom prst="line">
          <a:avLst/>
        </a:prstGeom>
        <a:noFill/>
        <a:ln w="635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593F6-78F7-462F-AA51-07CAD84EA6E4}">
      <dsp:nvSpPr>
        <dsp:cNvPr id="0" name=""/>
        <dsp:cNvSpPr/>
      </dsp:nvSpPr>
      <dsp:spPr>
        <a:xfrm>
          <a:off x="7690816" y="2480262"/>
          <a:ext cx="2643276" cy="52216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21 Mar.</a:t>
          </a:r>
        </a:p>
      </dsp:txBody>
      <dsp:txXfrm>
        <a:off x="7690816" y="2480262"/>
        <a:ext cx="2643276" cy="522160"/>
      </dsp:txXfrm>
    </dsp:sp>
    <dsp:sp modelId="{7B37EE01-6B69-45E7-A4DE-AF50EF35B548}">
      <dsp:nvSpPr>
        <dsp:cNvPr id="0" name=""/>
        <dsp:cNvSpPr/>
      </dsp:nvSpPr>
      <dsp:spPr>
        <a:xfrm>
          <a:off x="7690816" y="3002423"/>
          <a:ext cx="2643276" cy="1150792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 Weeks Out From Design Fair: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Successful VTOL + OHS drone flying abilities</a:t>
          </a:r>
        </a:p>
      </dsp:txBody>
      <dsp:txXfrm>
        <a:off x="7690816" y="3002423"/>
        <a:ext cx="2643276" cy="1150792"/>
      </dsp:txXfrm>
    </dsp:sp>
    <dsp:sp modelId="{55F050F0-72C4-47D0-80FC-FE6F446EE4FB}">
      <dsp:nvSpPr>
        <dsp:cNvPr id="0" name=""/>
        <dsp:cNvSpPr/>
      </dsp:nvSpPr>
      <dsp:spPr>
        <a:xfrm>
          <a:off x="9012454" y="2175668"/>
          <a:ext cx="0" cy="304593"/>
        </a:xfrm>
        <a:prstGeom prst="line">
          <a:avLst/>
        </a:pr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57E5E-DD8D-4E41-816E-61EEB18F027A}">
      <dsp:nvSpPr>
        <dsp:cNvPr id="0" name=""/>
        <dsp:cNvSpPr/>
      </dsp:nvSpPr>
      <dsp:spPr>
        <a:xfrm rot="2700000">
          <a:off x="7476747" y="2141823"/>
          <a:ext cx="67690" cy="67690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28B3D-9450-4811-8612-38C39562D28C}">
      <dsp:nvSpPr>
        <dsp:cNvPr id="0" name=""/>
        <dsp:cNvSpPr/>
      </dsp:nvSpPr>
      <dsp:spPr>
        <a:xfrm rot="2700000">
          <a:off x="8978609" y="2141823"/>
          <a:ext cx="67690" cy="6769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A1810-D24D-4E43-A22B-777ECAFCA157}">
      <dsp:nvSpPr>
        <dsp:cNvPr id="0" name=""/>
        <dsp:cNvSpPr/>
      </dsp:nvSpPr>
      <dsp:spPr>
        <a:xfrm>
          <a:off x="0" y="138474"/>
          <a:ext cx="10515600" cy="775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Engineering Design Lead: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-&gt; Creates CAD modelling and simulations, calculations, and codes</a:t>
          </a:r>
        </a:p>
      </dsp:txBody>
      <dsp:txXfrm>
        <a:off x="37867" y="176341"/>
        <a:ext cx="10439866" cy="699976"/>
      </dsp:txXfrm>
    </dsp:sp>
    <dsp:sp modelId="{D011C464-CE4D-4903-8B16-756773C73C16}">
      <dsp:nvSpPr>
        <dsp:cNvPr id="0" name=""/>
        <dsp:cNvSpPr/>
      </dsp:nvSpPr>
      <dsp:spPr>
        <a:xfrm>
          <a:off x="0" y="963144"/>
          <a:ext cx="10515600" cy="77571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Testing Lead:</a:t>
          </a:r>
          <a:r>
            <a:rPr lang="en-US" sz="1700" kern="1200">
              <a:latin typeface="Calibri Light" panose="020F0302020204030204"/>
            </a:rPr>
            <a:t> 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-&gt; Obtains empirical results, producer of physical prototypes</a:t>
          </a:r>
        </a:p>
      </dsp:txBody>
      <dsp:txXfrm>
        <a:off x="37867" y="1001011"/>
        <a:ext cx="10439866" cy="699976"/>
      </dsp:txXfrm>
    </dsp:sp>
    <dsp:sp modelId="{293A1EB0-41AF-45C3-B404-75B92BF9BFCF}">
      <dsp:nvSpPr>
        <dsp:cNvPr id="0" name=""/>
        <dsp:cNvSpPr/>
      </dsp:nvSpPr>
      <dsp:spPr>
        <a:xfrm>
          <a:off x="0" y="1787814"/>
          <a:ext cx="10515600" cy="77571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Project Management Lead: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-&gt; Communication with Dr. Hinman and external resources, scheduling, meeting minutes, room bookings, finances</a:t>
          </a:r>
          <a:endParaRPr lang="en-US" sz="1700" i="1" kern="1200">
            <a:latin typeface="Calibri Light" panose="020F0302020204030204"/>
          </a:endParaRPr>
        </a:p>
      </dsp:txBody>
      <dsp:txXfrm>
        <a:off x="37867" y="1825681"/>
        <a:ext cx="10439866" cy="699976"/>
      </dsp:txXfrm>
    </dsp:sp>
    <dsp:sp modelId="{762E5009-10A8-411B-9F96-77C859DECDF0}">
      <dsp:nvSpPr>
        <dsp:cNvPr id="0" name=""/>
        <dsp:cNvSpPr/>
      </dsp:nvSpPr>
      <dsp:spPr>
        <a:xfrm>
          <a:off x="0" y="2612484"/>
          <a:ext cx="10515600" cy="77571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Research and Development Lead: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-&gt; Researches designs, materials, controls, concepts</a:t>
          </a:r>
        </a:p>
      </dsp:txBody>
      <dsp:txXfrm>
        <a:off x="37867" y="2650351"/>
        <a:ext cx="10439866" cy="699976"/>
      </dsp:txXfrm>
    </dsp:sp>
    <dsp:sp modelId="{5C4A26C9-29AE-41B0-B4B3-375714A8F96E}">
      <dsp:nvSpPr>
        <dsp:cNvPr id="0" name=""/>
        <dsp:cNvSpPr/>
      </dsp:nvSpPr>
      <dsp:spPr>
        <a:xfrm>
          <a:off x="0" y="3437154"/>
          <a:ext cx="10515600" cy="7757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Quality Control Lead: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-&gt; Verification and validation to ensure codes, model, and avionics are working together</a:t>
          </a:r>
          <a:endParaRPr lang="en-US" sz="1700" i="1" kern="1200">
            <a:latin typeface="Calibri"/>
            <a:cs typeface="Calibri"/>
          </a:endParaRPr>
        </a:p>
      </dsp:txBody>
      <dsp:txXfrm>
        <a:off x="37867" y="3475021"/>
        <a:ext cx="10439866" cy="699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A1810-D24D-4E43-A22B-777ECAFCA157}">
      <dsp:nvSpPr>
        <dsp:cNvPr id="0" name=""/>
        <dsp:cNvSpPr/>
      </dsp:nvSpPr>
      <dsp:spPr>
        <a:xfrm>
          <a:off x="0" y="14318"/>
          <a:ext cx="10515600" cy="684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Motor and Propellor Testing</a:t>
          </a:r>
          <a:r>
            <a:rPr lang="en-US" sz="1500" kern="1200"/>
            <a:t>:</a:t>
          </a:r>
          <a:endParaRPr lang="en-US" sz="1500" i="1" kern="1200">
            <a:latin typeface="Calibri Light" panose="020F0302020204030204"/>
          </a:endParaRP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>
              <a:latin typeface="Calibri Light" panose="020F0302020204030204"/>
            </a:rPr>
            <a:t>     Adnan Sayeed, Brain Dang, Breanna Neubauer &amp; May Chan</a:t>
          </a:r>
          <a:endParaRPr lang="en-US" sz="1500" i="1" kern="1200"/>
        </a:p>
      </dsp:txBody>
      <dsp:txXfrm>
        <a:off x="33412" y="47730"/>
        <a:ext cx="10448776" cy="617626"/>
      </dsp:txXfrm>
    </dsp:sp>
    <dsp:sp modelId="{D011C464-CE4D-4903-8B16-756773C73C16}">
      <dsp:nvSpPr>
        <dsp:cNvPr id="0" name=""/>
        <dsp:cNvSpPr/>
      </dsp:nvSpPr>
      <dsp:spPr>
        <a:xfrm>
          <a:off x="0" y="741968"/>
          <a:ext cx="10515600" cy="68445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Motor Code (MATLAB): </a:t>
          </a:r>
          <a:endParaRPr lang="en-US" sz="1500" i="1" kern="1200">
            <a:latin typeface="Calibri Light" panose="020F0302020204030204"/>
          </a:endParaRP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>
              <a:latin typeface="Calibri Light" panose="020F0302020204030204"/>
            </a:rPr>
            <a:t>    Adnan Sayeed</a:t>
          </a:r>
          <a:endParaRPr lang="en-US" sz="1500" i="1" kern="1200"/>
        </a:p>
      </dsp:txBody>
      <dsp:txXfrm>
        <a:off x="33412" y="775380"/>
        <a:ext cx="10448776" cy="617626"/>
      </dsp:txXfrm>
    </dsp:sp>
    <dsp:sp modelId="{293A1EB0-41AF-45C3-B404-75B92BF9BFCF}">
      <dsp:nvSpPr>
        <dsp:cNvPr id="0" name=""/>
        <dsp:cNvSpPr/>
      </dsp:nvSpPr>
      <dsp:spPr>
        <a:xfrm>
          <a:off x="0" y="1469619"/>
          <a:ext cx="10515600" cy="68445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3D CAD Modelling:</a:t>
          </a:r>
          <a:endParaRPr lang="en-US" sz="1500" i="1" kern="1200">
            <a:latin typeface="Calibri Light" panose="020F0302020204030204"/>
          </a:endParaRP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>
              <a:latin typeface="Calibri Light" panose="020F0302020204030204"/>
            </a:rPr>
            <a:t>    Adnan Sayeed</a:t>
          </a:r>
        </a:p>
      </dsp:txBody>
      <dsp:txXfrm>
        <a:off x="33412" y="1503031"/>
        <a:ext cx="10448776" cy="617626"/>
      </dsp:txXfrm>
    </dsp:sp>
    <dsp:sp modelId="{762E5009-10A8-411B-9F96-77C859DECDF0}">
      <dsp:nvSpPr>
        <dsp:cNvPr id="0" name=""/>
        <dsp:cNvSpPr/>
      </dsp:nvSpPr>
      <dsp:spPr>
        <a:xfrm>
          <a:off x="0" y="2197269"/>
          <a:ext cx="10515600" cy="68445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Thrust Code (MATLAB):</a:t>
          </a:r>
          <a:endParaRPr lang="en-US" sz="1500" i="1" kern="1200">
            <a:latin typeface="Calibri Light" panose="020F0302020204030204"/>
          </a:endParaRP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>
              <a:latin typeface="Calibri Light" panose="020F0302020204030204"/>
            </a:rPr>
            <a:t>    Nour </a:t>
          </a:r>
          <a:r>
            <a:rPr lang="en-US" sz="1500" i="1" kern="1200" err="1">
              <a:latin typeface="Calibri Light" panose="020F0302020204030204"/>
            </a:rPr>
            <a:t>Almriri</a:t>
          </a:r>
          <a:r>
            <a:rPr lang="en-US" sz="1500" i="1" kern="1200">
              <a:latin typeface="Calibri Light" panose="020F0302020204030204"/>
            </a:rPr>
            <a:t>, Irfan Khan (Verification – May Chan &amp; Brain Dang)</a:t>
          </a:r>
          <a:endParaRPr lang="en-US" sz="1500" i="1" kern="1200"/>
        </a:p>
      </dsp:txBody>
      <dsp:txXfrm>
        <a:off x="33412" y="2230681"/>
        <a:ext cx="10448776" cy="617626"/>
      </dsp:txXfrm>
    </dsp:sp>
    <dsp:sp modelId="{5C4A26C9-29AE-41B0-B4B3-375714A8F96E}">
      <dsp:nvSpPr>
        <dsp:cNvPr id="0" name=""/>
        <dsp:cNvSpPr/>
      </dsp:nvSpPr>
      <dsp:spPr>
        <a:xfrm>
          <a:off x="0" y="2924919"/>
          <a:ext cx="10515600" cy="68445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Controls Research</a:t>
          </a:r>
          <a:r>
            <a:rPr lang="en-US" sz="1500" kern="1200"/>
            <a:t>:</a:t>
          </a:r>
          <a:br>
            <a:rPr lang="en-US" sz="1500" kern="1200">
              <a:latin typeface="Calibri Light"/>
              <a:cs typeface="Calibri Light"/>
            </a:rPr>
          </a:br>
          <a:r>
            <a:rPr lang="en-US" sz="1500" i="1" kern="1200">
              <a:latin typeface="Calibri Light"/>
              <a:cs typeface="Calibri Light"/>
            </a:rPr>
            <a:t>    Breanna Neubauer</a:t>
          </a:r>
          <a:endParaRPr lang="en-US" sz="1500" i="1" kern="1200">
            <a:latin typeface="Calibri"/>
            <a:cs typeface="Calibri"/>
          </a:endParaRPr>
        </a:p>
      </dsp:txBody>
      <dsp:txXfrm>
        <a:off x="33412" y="2958331"/>
        <a:ext cx="10448776" cy="617626"/>
      </dsp:txXfrm>
    </dsp:sp>
    <dsp:sp modelId="{EDBF1B72-2869-4A28-AFE2-2E0FD15EEF42}">
      <dsp:nvSpPr>
        <dsp:cNvPr id="0" name=""/>
        <dsp:cNvSpPr/>
      </dsp:nvSpPr>
      <dsp:spPr>
        <a:xfrm>
          <a:off x="0" y="3652569"/>
          <a:ext cx="10515600" cy="6844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Communication and Project Management</a:t>
          </a:r>
          <a:endParaRPr lang="en-US" sz="1500" i="1" kern="1200">
            <a:latin typeface="Calibri Light" panose="020F0302020204030204"/>
          </a:endParaRP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>
              <a:latin typeface="Calibri Light" panose="020F0302020204030204"/>
            </a:rPr>
            <a:t>    Breanna Neubauer and May Chan</a:t>
          </a:r>
          <a:endParaRPr lang="en-US" sz="1500" kern="1200"/>
        </a:p>
      </dsp:txBody>
      <dsp:txXfrm>
        <a:off x="33412" y="3685981"/>
        <a:ext cx="10448776" cy="6176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6254E-3064-4EC3-8836-ABEDD42C0587}">
      <dsp:nvSpPr>
        <dsp:cNvPr id="0" name=""/>
        <dsp:cNvSpPr/>
      </dsp:nvSpPr>
      <dsp:spPr>
        <a:xfrm>
          <a:off x="660865" y="867021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135B3A-77E8-4A14-9C87-B8EDE80C3C8A}">
      <dsp:nvSpPr>
        <dsp:cNvPr id="0" name=""/>
        <dsp:cNvSpPr/>
      </dsp:nvSpPr>
      <dsp:spPr>
        <a:xfrm>
          <a:off x="165865" y="19470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Schedule and booking rooms for meetings</a:t>
          </a:r>
        </a:p>
      </dsp:txBody>
      <dsp:txXfrm>
        <a:off x="165865" y="1947045"/>
        <a:ext cx="1800000" cy="720000"/>
      </dsp:txXfrm>
    </dsp:sp>
    <dsp:sp modelId="{41501365-8431-4C46-9F68-F448D5164F21}">
      <dsp:nvSpPr>
        <dsp:cNvPr id="0" name=""/>
        <dsp:cNvSpPr/>
      </dsp:nvSpPr>
      <dsp:spPr>
        <a:xfrm>
          <a:off x="2775865" y="867021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34E1BD-7E0E-4EF3-A54B-4BCF02D0AAAD}">
      <dsp:nvSpPr>
        <dsp:cNvPr id="0" name=""/>
        <dsp:cNvSpPr/>
      </dsp:nvSpPr>
      <dsp:spPr>
        <a:xfrm>
          <a:off x="2280865" y="19470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 meeting minutes</a:t>
          </a:r>
        </a:p>
      </dsp:txBody>
      <dsp:txXfrm>
        <a:off x="2280865" y="1947045"/>
        <a:ext cx="1800000" cy="720000"/>
      </dsp:txXfrm>
    </dsp:sp>
    <dsp:sp modelId="{B87E7940-9AA1-451F-A0BC-A9779ECE5BB5}">
      <dsp:nvSpPr>
        <dsp:cNvPr id="0" name=""/>
        <dsp:cNvSpPr/>
      </dsp:nvSpPr>
      <dsp:spPr>
        <a:xfrm>
          <a:off x="4890865" y="867021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D2F750-1B5E-4813-92BB-4FF9700B1551}">
      <dsp:nvSpPr>
        <dsp:cNvPr id="0" name=""/>
        <dsp:cNvSpPr/>
      </dsp:nvSpPr>
      <dsp:spPr>
        <a:xfrm>
          <a:off x="4395865" y="19470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Manage finances</a:t>
          </a:r>
        </a:p>
      </dsp:txBody>
      <dsp:txXfrm>
        <a:off x="4395865" y="1947045"/>
        <a:ext cx="1800000" cy="720000"/>
      </dsp:txXfrm>
    </dsp:sp>
    <dsp:sp modelId="{6B926694-EF04-4FEF-AABD-917DF6F850EA}">
      <dsp:nvSpPr>
        <dsp:cNvPr id="0" name=""/>
        <dsp:cNvSpPr/>
      </dsp:nvSpPr>
      <dsp:spPr>
        <a:xfrm>
          <a:off x="7005865" y="867021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F04764-23C5-4525-AB06-A8931119B4D9}">
      <dsp:nvSpPr>
        <dsp:cNvPr id="0" name=""/>
        <dsp:cNvSpPr/>
      </dsp:nvSpPr>
      <dsp:spPr>
        <a:xfrm>
          <a:off x="6510865" y="19470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Resource acquisition and management</a:t>
          </a:r>
        </a:p>
      </dsp:txBody>
      <dsp:txXfrm>
        <a:off x="6510865" y="1947045"/>
        <a:ext cx="1800000" cy="720000"/>
      </dsp:txXfrm>
    </dsp:sp>
    <dsp:sp modelId="{A914BC4F-B72E-4F34-9D06-8F8B2D05A23A}">
      <dsp:nvSpPr>
        <dsp:cNvPr id="0" name=""/>
        <dsp:cNvSpPr/>
      </dsp:nvSpPr>
      <dsp:spPr>
        <a:xfrm>
          <a:off x="9120865" y="867021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5CF906-68F7-438B-87FD-9227648EC05B}">
      <dsp:nvSpPr>
        <dsp:cNvPr id="0" name=""/>
        <dsp:cNvSpPr/>
      </dsp:nvSpPr>
      <dsp:spPr>
        <a:xfrm>
          <a:off x="8625865" y="194704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Manage communications both internal and external</a:t>
          </a:r>
        </a:p>
      </dsp:txBody>
      <dsp:txXfrm>
        <a:off x="8625865" y="194704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D0E04-0132-413C-839A-9AE7604E0569}" type="datetimeFigureOut">
              <a:rPr lang="en-CA" smtClean="0"/>
              <a:t>2023-10-18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775A9-9C8E-4C04-A4F7-96EE4CC701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38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explain OHS</a:t>
            </a:r>
            <a:r>
              <a:rPr lang="en-CA"/>
              <a:t> and why it’s important</a:t>
            </a:r>
          </a:p>
          <a:p>
            <a:r>
              <a:rPr lang="en-CA"/>
              <a:t>- discuss challenges that Ryan came across with takeoff and the need for VTOL now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75A9-9C8E-4C04-A4F7-96EE4CC7014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930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explain LLT code to substitute for CFD</a:t>
            </a:r>
          </a:p>
          <a:p>
            <a:r>
              <a:rPr lang="en-US"/>
              <a:t>- motor/thurst code for VTOL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75A9-9C8E-4C04-A4F7-96EE4CC7014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89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75A9-9C8E-4C04-A4F7-96EE4CC7014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7480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75A9-9C8E-4C04-A4F7-96EE4CC7014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6456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75A9-9C8E-4C04-A4F7-96EE4CC70145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671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briefly explain experiment setup and method</a:t>
            </a:r>
          </a:p>
          <a:p>
            <a:r>
              <a:rPr lang="en-CA" dirty="0"/>
              <a:t>- present data collected (display??)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75A9-9C8E-4C04-A4F7-96EE4CC70145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4471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75A9-9C8E-4C04-A4F7-96EE4CC70145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9733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explain how empirical data was used to derive mathematical correlations</a:t>
            </a:r>
          </a:p>
          <a:p>
            <a:r>
              <a:rPr lang="en-CA" dirty="0"/>
              <a:t>- exp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775A9-9C8E-4C04-A4F7-96EE4CC70145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33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D254-D35C-427A-9AFD-E37FD8718303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3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B1CE-5069-436E-A54A-0DD4E8E19C3B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9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8920-34FC-49DE-9015-9B8E7B8FE394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3CF5-974F-48D7-A1EE-FF1E3E39EAA7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79F5-4D8A-43EF-A8A8-FE6CF75C9EC8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5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704EC-C0FE-4254-9410-84943DE6E6E9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2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CF63-8253-420F-B2D0-FA5558360C3D}" type="datetime1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5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3B74-0F1A-4418-B6F1-3A7C5C69FEF7}" type="datetime1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4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A2C0-E9B0-4EC1-89D6-4EF5425D99EB}" type="datetime1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5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7C74A-AC9B-4ACD-B5CC-068E12200451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2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1DBFD-FB21-4DD0-AE6D-361098267584}" type="datetime1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1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F3C35-D517-4DAF-95C6-A06DC965E946}" type="datetime1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5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.png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50.svg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diagramLayout" Target="../diagrams/layout6.xml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0.jpe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9.jpeg"/><Relationship Id="rId11" Type="http://schemas.openxmlformats.org/officeDocument/2006/relationships/image" Target="../media/image56.svg"/><Relationship Id="rId5" Type="http://schemas.openxmlformats.org/officeDocument/2006/relationships/image" Target="../media/image48.sv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8.sv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7.png"/><Relationship Id="rId5" Type="http://schemas.openxmlformats.org/officeDocument/2006/relationships/image" Target="../media/image54.svg"/><Relationship Id="rId10" Type="http://schemas.openxmlformats.org/officeDocument/2006/relationships/image" Target="../media/image52.sv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maclab.seas.ucla.edu/people/matt-gerber/gerber211@ucla.edu" TargetMode="Externa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2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03_3FACE7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4C973E8B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9B41F-B016-A47E-8A08-B8F0D5FC3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 algn="r"/>
            <a:r>
              <a:rPr lang="en-US" sz="5400" kern="1200">
                <a:latin typeface="+mj-lt"/>
                <a:ea typeface="+mj-ea"/>
                <a:cs typeface="+mj-cs"/>
              </a:rPr>
              <a:t>Project Progress Review #1</a:t>
            </a:r>
            <a:endParaRPr lang="en-US" sz="540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563C4-18AB-FBB9-3F44-EFFA59C93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8312" y="4782320"/>
            <a:ext cx="8424915" cy="1329443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algn="r"/>
            <a:r>
              <a:rPr lang="en-US" sz="1600"/>
              <a:t>Project 14</a:t>
            </a:r>
            <a:endParaRPr lang="en-US" sz="1600">
              <a:cs typeface="Calibri"/>
            </a:endParaRPr>
          </a:p>
          <a:p>
            <a:pPr algn="r"/>
            <a:r>
              <a:rPr lang="en-US" sz="1600"/>
              <a:t>Electric Vertical Takeoff and Landing (</a:t>
            </a:r>
            <a:r>
              <a:rPr lang="en-US" sz="1600" err="1"/>
              <a:t>eVTOL</a:t>
            </a:r>
            <a:r>
              <a:rPr lang="en-US" sz="1600"/>
              <a:t>) Drone with Outboard Horizontal Stabilizers (OHS)</a:t>
            </a:r>
            <a:endParaRPr lang="en-US" sz="1600">
              <a:cs typeface="Calibri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sz="1400">
              <a:cs typeface="Calibri"/>
            </a:endParaRPr>
          </a:p>
          <a:p>
            <a:pPr algn="r"/>
            <a:r>
              <a:rPr lang="en-US" sz="1400"/>
              <a:t>Nour </a:t>
            </a:r>
            <a:r>
              <a:rPr lang="en-US" sz="1400" err="1"/>
              <a:t>Almriri</a:t>
            </a:r>
            <a:r>
              <a:rPr lang="en-US" sz="1400"/>
              <a:t>, May Chan, Brian Dang, Irfan Khan, Breanna Neubauer, Adnan Sayeed</a:t>
            </a:r>
            <a:endParaRPr lang="en-US" sz="140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6B651-AABD-0C9A-184A-520DB028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7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B29D7-7584-F933-6957-1657CCAA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High-Level Project Schedule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0027B9E-1D92-D6A3-E26D-FE43CF5803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6793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976D5-35AC-DFB4-43EB-B7E9FA3D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7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11CE9-EB3D-245C-86F7-971DEF0D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Our Team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3" descr="A person smiling at camera&#10;&#10;Description automatically generated">
            <a:extLst>
              <a:ext uri="{FF2B5EF4-FFF2-40B4-BE49-F238E27FC236}">
                <a16:creationId xmlns:a16="http://schemas.microsoft.com/office/drawing/2014/main" id="{AB0EF4D9-67A7-A12D-9A79-C71C95720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4" b="12294"/>
          <a:stretch/>
        </p:blipFill>
        <p:spPr>
          <a:xfrm>
            <a:off x="5387949" y="1900091"/>
            <a:ext cx="1407600" cy="140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DE1F15-C5E9-D58C-1900-41C9B45E174D}"/>
              </a:ext>
            </a:extLst>
          </p:cNvPr>
          <p:cNvSpPr txBox="1"/>
          <p:nvPr/>
        </p:nvSpPr>
        <p:spPr>
          <a:xfrm>
            <a:off x="2554020" y="3297707"/>
            <a:ext cx="2190884" cy="7854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67512">
              <a:spcAft>
                <a:spcPts val="600"/>
              </a:spcAft>
            </a:pPr>
            <a:r>
              <a:rPr lang="en-US" sz="116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NOUR ALMRIRI</a:t>
            </a:r>
            <a:endParaRPr lang="en-US" sz="1314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 Design Lead</a:t>
            </a:r>
          </a:p>
          <a:p>
            <a:pPr algn="ctr" defTabSz="667512">
              <a:spcAft>
                <a:spcPts val="600"/>
              </a:spcAft>
            </a:pPr>
            <a:r>
              <a:rPr lang="en-US" sz="1168"/>
              <a:t>&amp; </a:t>
            </a: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Quality Control Lead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8B109-B85B-A597-A828-09DE39EF4DCB}"/>
              </a:ext>
            </a:extLst>
          </p:cNvPr>
          <p:cNvSpPr txBox="1"/>
          <p:nvPr/>
        </p:nvSpPr>
        <p:spPr>
          <a:xfrm>
            <a:off x="5019251" y="3297707"/>
            <a:ext cx="2190884" cy="7854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67512">
              <a:spcAft>
                <a:spcPts val="600"/>
              </a:spcAft>
            </a:pPr>
            <a:r>
              <a:rPr lang="en-US" sz="116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CHAN</a:t>
            </a:r>
            <a:endParaRPr lang="en-US" sz="1314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Management Lead</a:t>
            </a: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Quality Control Lead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DC2C6-9469-409D-50B1-F6DA89C401F7}"/>
              </a:ext>
            </a:extLst>
          </p:cNvPr>
          <p:cNvSpPr txBox="1"/>
          <p:nvPr/>
        </p:nvSpPr>
        <p:spPr>
          <a:xfrm>
            <a:off x="7554802" y="3297707"/>
            <a:ext cx="2190884" cy="7854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67512">
              <a:spcAft>
                <a:spcPts val="600"/>
              </a:spcAft>
            </a:pPr>
            <a:r>
              <a:rPr lang="en-US" sz="116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BRIAN DANG</a:t>
            </a:r>
            <a:endParaRPr lang="en-US" sz="1314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Lead</a:t>
            </a: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Quality Control Lead</a:t>
            </a:r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F1131-BAC6-EBAE-B167-0509103BDF15}"/>
              </a:ext>
            </a:extLst>
          </p:cNvPr>
          <p:cNvSpPr txBox="1"/>
          <p:nvPr/>
        </p:nvSpPr>
        <p:spPr>
          <a:xfrm>
            <a:off x="2554020" y="5557133"/>
            <a:ext cx="2190885" cy="7854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67512">
              <a:spcAft>
                <a:spcPts val="600"/>
              </a:spcAft>
            </a:pPr>
            <a:r>
              <a:rPr lang="en-US" sz="116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IRFAN KHAN</a:t>
            </a:r>
            <a:endParaRPr lang="en-US" sz="1314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Engineering Design Lead</a:t>
            </a: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Research/Development Lead</a:t>
            </a:r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22755-0C95-95B3-A178-7CECFC0E17E7}"/>
              </a:ext>
            </a:extLst>
          </p:cNvPr>
          <p:cNvSpPr txBox="1"/>
          <p:nvPr/>
        </p:nvSpPr>
        <p:spPr>
          <a:xfrm>
            <a:off x="5019251" y="5558865"/>
            <a:ext cx="2190884" cy="7854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67512">
              <a:spcAft>
                <a:spcPts val="600"/>
              </a:spcAft>
            </a:pPr>
            <a:r>
              <a:rPr lang="en-US" sz="116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BREANNA NEUBAUER</a:t>
            </a:r>
            <a:endParaRPr lang="en-US" sz="1314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Management Lead</a:t>
            </a: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Research/Development Lead</a:t>
            </a:r>
            <a:endParaRPr 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89546-643D-3D86-21E8-A8AB71EEEC16}"/>
              </a:ext>
            </a:extLst>
          </p:cNvPr>
          <p:cNvSpPr txBox="1"/>
          <p:nvPr/>
        </p:nvSpPr>
        <p:spPr>
          <a:xfrm>
            <a:off x="7554802" y="5567920"/>
            <a:ext cx="2190885" cy="7854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67512">
              <a:spcAft>
                <a:spcPts val="600"/>
              </a:spcAft>
            </a:pPr>
            <a:r>
              <a:rPr lang="en-US" sz="116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ADNAN SAYEED</a:t>
            </a:r>
            <a:endParaRPr lang="en-US" sz="1314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Lead</a:t>
            </a:r>
          </a:p>
          <a:p>
            <a:pPr algn="ctr" defTabSz="667512">
              <a:spcAft>
                <a:spcPts val="600"/>
              </a:spcAft>
            </a:pPr>
            <a:r>
              <a:rPr lang="en-US" sz="11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Research/Development Lead</a:t>
            </a:r>
            <a:endParaRPr lang="en-US" sz="1600"/>
          </a:p>
        </p:txBody>
      </p:sp>
      <p:pic>
        <p:nvPicPr>
          <p:cNvPr id="1028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2FC3826A-E271-C043-C7BE-92E7C65D8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28" y="4162595"/>
            <a:ext cx="1405929" cy="14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9916F429-9DDB-D168-46AD-2ED4513B1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11" t="18501" r="1488" b="26050"/>
          <a:stretch/>
        </p:blipFill>
        <p:spPr>
          <a:xfrm>
            <a:off x="7946444" y="4159314"/>
            <a:ext cx="1407600" cy="1407600"/>
          </a:xfrm>
          <a:prstGeom prst="rect">
            <a:avLst/>
          </a:prstGeom>
        </p:spPr>
      </p:pic>
      <p:pic>
        <p:nvPicPr>
          <p:cNvPr id="17" name="Content Placeholder 3" descr="A person smiling at camera&#10;&#10;Description automatically generated">
            <a:extLst>
              <a:ext uri="{FF2B5EF4-FFF2-40B4-BE49-F238E27FC236}">
                <a16:creationId xmlns:a16="http://schemas.microsoft.com/office/drawing/2014/main" id="{1D92FE68-0990-3477-77D0-B533C8D40B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94" b="12294"/>
          <a:stretch/>
        </p:blipFill>
        <p:spPr>
          <a:xfrm>
            <a:off x="7946444" y="1896113"/>
            <a:ext cx="1407600" cy="1407600"/>
          </a:xfrm>
          <a:prstGeom prst="rect">
            <a:avLst/>
          </a:prstGeom>
        </p:spPr>
      </p:pic>
      <p:pic>
        <p:nvPicPr>
          <p:cNvPr id="10" name="Picture 9" descr="A person in a black suit&#10;&#10;Description automatically generated">
            <a:extLst>
              <a:ext uri="{FF2B5EF4-FFF2-40B4-BE49-F238E27FC236}">
                <a16:creationId xmlns:a16="http://schemas.microsoft.com/office/drawing/2014/main" id="{5482C129-59BF-742F-1B87-6DB549CEB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21" y="4149533"/>
            <a:ext cx="1407600" cy="14076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76977B-91D3-8887-3B34-ACCFCA69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p:pic>
        <p:nvPicPr>
          <p:cNvPr id="18" name="Picture 2" descr="profile image">
            <a:extLst>
              <a:ext uri="{FF2B5EF4-FFF2-40B4-BE49-F238E27FC236}">
                <a16:creationId xmlns:a16="http://schemas.microsoft.com/office/drawing/2014/main" id="{73E51C4B-E9B6-600A-6869-3E890238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021" y="1890107"/>
            <a:ext cx="1407600" cy="140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E3B8-2867-243F-E839-C55BEC4A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Leadership Roles</a:t>
            </a:r>
            <a:endParaRPr lang="en-CA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4372BC3-ADDA-27EB-B96B-6FB286683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3225176"/>
              </p:ext>
            </p:extLst>
          </p:nvPr>
        </p:nvGraphicFramePr>
        <p:xfrm>
          <a:off x="834736" y="171825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Heart 2">
            <a:extLst>
              <a:ext uri="{FF2B5EF4-FFF2-40B4-BE49-F238E27FC236}">
                <a16:creationId xmlns:a16="http://schemas.microsoft.com/office/drawing/2014/main" id="{B3899EEE-4429-A123-7416-04B418B74EF1}"/>
              </a:ext>
            </a:extLst>
          </p:cNvPr>
          <p:cNvSpPr/>
          <p:nvPr/>
        </p:nvSpPr>
        <p:spPr>
          <a:xfrm>
            <a:off x="9166901" y="365125"/>
            <a:ext cx="1542142" cy="1288142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7963E3AF-F11A-9A74-E970-B23605869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5002" y="755988"/>
            <a:ext cx="467592" cy="5739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D14FC-7B65-2E4A-6F85-82666EC4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0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5374-12EA-4FD3-0682-A7324D0D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***Use for Reference with Following Slide***</a:t>
            </a:r>
            <a:br>
              <a:rPr lang="en-US"/>
            </a:br>
            <a:r>
              <a:rPr lang="en-US"/>
              <a:t>THIS SLIDE WILL GET DELETED</a:t>
            </a:r>
          </a:p>
        </p:txBody>
      </p:sp>
      <p:pic>
        <p:nvPicPr>
          <p:cNvPr id="5" name="Content Placeholder 4" descr="A diagram of a project&#10;&#10;Description automatically generated">
            <a:extLst>
              <a:ext uri="{FF2B5EF4-FFF2-40B4-BE49-F238E27FC236}">
                <a16:creationId xmlns:a16="http://schemas.microsoft.com/office/drawing/2014/main" id="{E009E912-E26F-BCF2-D1A6-89312C4F1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35" y="1825625"/>
            <a:ext cx="777612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67F5A-11A7-AA19-F529-38D91F3C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97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44144-453A-2190-027A-E852AE23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67"/>
            <a:ext cx="12192000" cy="74483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latin typeface="+mj-lt"/>
                <a:ea typeface="+mj-ea"/>
                <a:cs typeface="+mj-cs"/>
              </a:rPr>
              <a:t>Project Contribution Rubric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8EC5B7-B72E-8198-24AD-DE7AD29DA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70982"/>
              </p:ext>
            </p:extLst>
          </p:nvPr>
        </p:nvGraphicFramePr>
        <p:xfrm>
          <a:off x="643467" y="1388303"/>
          <a:ext cx="10905069" cy="47303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38">
                  <a:extLst>
                    <a:ext uri="{9D8B030D-6E8A-4147-A177-3AD203B41FA5}">
                      <a16:colId xmlns:a16="http://schemas.microsoft.com/office/drawing/2014/main" val="2284237505"/>
                    </a:ext>
                  </a:extLst>
                </a:gridCol>
                <a:gridCol w="1478901">
                  <a:extLst>
                    <a:ext uri="{9D8B030D-6E8A-4147-A177-3AD203B41FA5}">
                      <a16:colId xmlns:a16="http://schemas.microsoft.com/office/drawing/2014/main" val="2396654337"/>
                    </a:ext>
                  </a:extLst>
                </a:gridCol>
                <a:gridCol w="1659061">
                  <a:extLst>
                    <a:ext uri="{9D8B030D-6E8A-4147-A177-3AD203B41FA5}">
                      <a16:colId xmlns:a16="http://schemas.microsoft.com/office/drawing/2014/main" val="2753657420"/>
                    </a:ext>
                  </a:extLst>
                </a:gridCol>
                <a:gridCol w="1500273">
                  <a:extLst>
                    <a:ext uri="{9D8B030D-6E8A-4147-A177-3AD203B41FA5}">
                      <a16:colId xmlns:a16="http://schemas.microsoft.com/office/drawing/2014/main" val="557400328"/>
                    </a:ext>
                  </a:extLst>
                </a:gridCol>
                <a:gridCol w="1719291">
                  <a:extLst>
                    <a:ext uri="{9D8B030D-6E8A-4147-A177-3AD203B41FA5}">
                      <a16:colId xmlns:a16="http://schemas.microsoft.com/office/drawing/2014/main" val="2753709670"/>
                    </a:ext>
                  </a:extLst>
                </a:gridCol>
                <a:gridCol w="2031392">
                  <a:extLst>
                    <a:ext uri="{9D8B030D-6E8A-4147-A177-3AD203B41FA5}">
                      <a16:colId xmlns:a16="http://schemas.microsoft.com/office/drawing/2014/main" val="2431216337"/>
                    </a:ext>
                  </a:extLst>
                </a:gridCol>
                <a:gridCol w="1517513">
                  <a:extLst>
                    <a:ext uri="{9D8B030D-6E8A-4147-A177-3AD203B41FA5}">
                      <a16:colId xmlns:a16="http://schemas.microsoft.com/office/drawing/2014/main" val="890011430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Type of Contribution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Nour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May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Brian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Irfan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Breanna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Adnan</a:t>
                      </a:r>
                    </a:p>
                  </a:txBody>
                  <a:tcPr marL="58766" marR="58766" marT="29383" marB="29383"/>
                </a:tc>
                <a:extLst>
                  <a:ext uri="{0D108BD9-81ED-4DB2-BD59-A6C34878D82A}">
                    <a16:rowId xmlns:a16="http://schemas.microsoft.com/office/drawing/2014/main" val="3209028552"/>
                  </a:ext>
                </a:extLst>
              </a:tr>
              <a:tr h="748313">
                <a:tc>
                  <a:txBody>
                    <a:bodyPr/>
                    <a:lstStyle/>
                    <a:p>
                      <a:r>
                        <a:rPr lang="en-US" sz="900"/>
                        <a:t>Engineering Design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/>
                        <a:t>Produced initial VTOL design ideas (#)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/>
                        <a:t>Produced initial VTOL design ideas (#)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/>
                        <a:t>Produced initial VTOL design ideas (#)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/>
                        <a:t>Produced initial VTOL design ideas (#)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Produced research on initial material ideas (3D printing, foam, balsa wood, forged carbon fiber) and general VTOL design concepts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/>
                        <a:t>Produced initial VTOL design ideas (#)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extLst>
                  <a:ext uri="{0D108BD9-81ED-4DB2-BD59-A6C34878D82A}">
                    <a16:rowId xmlns:a16="http://schemas.microsoft.com/office/drawing/2014/main" val="2316943084"/>
                  </a:ext>
                </a:extLst>
              </a:tr>
              <a:tr h="748313">
                <a:tc>
                  <a:txBody>
                    <a:bodyPr/>
                    <a:lstStyle/>
                    <a:p>
                      <a:r>
                        <a:rPr lang="en-US" sz="900"/>
                        <a:t>Design Development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Wrote MATLAB thrust code (expand on)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Wrote MATLAB thrust code (expand on)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/>
                        <a:t>Researched controls (ESC, receiver, motors, props, etc.) and provided recommendations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extLst>
                  <a:ext uri="{0D108BD9-81ED-4DB2-BD59-A6C34878D82A}">
                    <a16:rowId xmlns:a16="http://schemas.microsoft.com/office/drawing/2014/main" val="3602058843"/>
                  </a:ext>
                </a:extLst>
              </a:tr>
              <a:tr h="1068776">
                <a:tc>
                  <a:txBody>
                    <a:bodyPr/>
                    <a:lstStyle/>
                    <a:p>
                      <a:r>
                        <a:rPr lang="en-US" sz="900"/>
                        <a:t>Design Verification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0000"/>
                        </a:buClr>
                        <a:buFont typeface="Arial,Sans-Serif" panose="020B0604020202020204" pitchFamily="34" charset="0"/>
                        <a:buChar char="•"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Verified MATLAB thrust code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Involved with motor testing (photo/video documentation of process)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Verified MATLAB thrust code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Modelled motor testing apparatus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Involved with motor testing (troubleshooted apparatus)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Verified MATLAB thrust code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Verified Simulink Thrust calculations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Involved with motor testing (provided MEGA 2560 kit, recorded data in excel)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Cleaned-up current SW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Completed 3D prints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Involved with motor testing (circuit board assembly)</a:t>
                      </a:r>
                    </a:p>
                  </a:txBody>
                  <a:tcPr marL="58766" marR="58766" marT="29383" marB="29383"/>
                </a:tc>
                <a:extLst>
                  <a:ext uri="{0D108BD9-81ED-4DB2-BD59-A6C34878D82A}">
                    <a16:rowId xmlns:a16="http://schemas.microsoft.com/office/drawing/2014/main" val="1427305417"/>
                  </a:ext>
                </a:extLst>
              </a:tr>
              <a:tr h="588080">
                <a:tc>
                  <a:txBody>
                    <a:bodyPr/>
                    <a:lstStyle/>
                    <a:p>
                      <a:r>
                        <a:rPr lang="en-US" sz="900"/>
                        <a:t>Project Management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Initiates communication for meetings and sets/follows up with group deadlines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/>
                        <a:t>Finance management with sponsor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/>
                        <a:t>Room bookings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900"/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Records all meeting minutes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Room bookings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Organized design binder folders on Teams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Room bookings</a:t>
                      </a:r>
                    </a:p>
                  </a:txBody>
                  <a:tcPr marL="58766" marR="58766" marT="29383" marB="29383"/>
                </a:tc>
                <a:extLst>
                  <a:ext uri="{0D108BD9-81ED-4DB2-BD59-A6C34878D82A}">
                    <a16:rowId xmlns:a16="http://schemas.microsoft.com/office/drawing/2014/main" val="9594341"/>
                  </a:ext>
                </a:extLst>
              </a:tr>
              <a:tr h="908544">
                <a:tc>
                  <a:txBody>
                    <a:bodyPr/>
                    <a:lstStyle/>
                    <a:p>
                      <a:r>
                        <a:rPr lang="en-US" sz="900"/>
                        <a:t>Communication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Responsible for “design rubric” and “concept selection” slides (#)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Communication with sponsor and external resources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Responsible for “project formulation” slides (#)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Responsible for “project formulation” slides (#)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Responsible for “to date” slides (#)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Communication with sponsor and external resources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Responsible for “deliverables, schedule, and roles” slides (#)</a:t>
                      </a:r>
                    </a:p>
                  </a:txBody>
                  <a:tcPr marL="58766" marR="58766" marT="29383" marB="2938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Responsible for “concept selection” slides (#) and producing SOLIDWORKS model images throughout PowerPoint</a:t>
                      </a:r>
                    </a:p>
                  </a:txBody>
                  <a:tcPr marL="58766" marR="58766" marT="29383" marB="29383"/>
                </a:tc>
                <a:extLst>
                  <a:ext uri="{0D108BD9-81ED-4DB2-BD59-A6C34878D82A}">
                    <a16:rowId xmlns:a16="http://schemas.microsoft.com/office/drawing/2014/main" val="365112524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A200C-1D95-1087-4165-93F144A3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4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F9E4-D351-80E5-C24B-A53D0FC2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Date reference slide (will be deleted)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22A21-DADE-B557-63BA-50195E2FC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Include small summaries of what we have done so far and who has done what</a:t>
            </a:r>
          </a:p>
          <a:p>
            <a:r>
              <a:rPr lang="en-US" dirty="0" err="1"/>
              <a:t>Matlab</a:t>
            </a:r>
            <a:r>
              <a:rPr lang="en-US" dirty="0"/>
              <a:t> (Thrust) Code: Nour and Irfan </a:t>
            </a:r>
            <a:r>
              <a:rPr lang="en-CA" dirty="0"/>
              <a:t>(Validation: Brian and May)</a:t>
            </a:r>
            <a:endParaRPr lang="en-CA" dirty="0">
              <a:cs typeface="Calibri"/>
            </a:endParaRPr>
          </a:p>
          <a:p>
            <a:r>
              <a:rPr lang="en-CA" dirty="0"/>
              <a:t>Motor Code: Adnan</a:t>
            </a:r>
            <a:endParaRPr lang="en-CA" dirty="0">
              <a:cs typeface="Calibri"/>
            </a:endParaRPr>
          </a:p>
          <a:p>
            <a:r>
              <a:rPr lang="en-CA" dirty="0"/>
              <a:t>Motor and Prop Testing: Adnan, Brian, Breanna, May</a:t>
            </a:r>
          </a:p>
          <a:p>
            <a:r>
              <a:rPr lang="en-CA" dirty="0"/>
              <a:t>Controls Research: Breanna </a:t>
            </a:r>
            <a:endParaRPr lang="en-CA" dirty="0">
              <a:cs typeface="Calibri"/>
            </a:endParaRPr>
          </a:p>
          <a:p>
            <a:r>
              <a:rPr lang="en-CA" dirty="0"/>
              <a:t>3D Model: Adnan</a:t>
            </a:r>
            <a:endParaRPr lang="en-CA" dirty="0">
              <a:cs typeface="Calibri"/>
            </a:endParaRPr>
          </a:p>
          <a:p>
            <a:r>
              <a:rPr lang="en-CA" dirty="0"/>
              <a:t>General Housekeeping and Communications w/ Supervisor: Breanna and May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A0BD-76D9-FE00-9DD1-BD7F9BAF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E3B8-2867-243F-E839-C55BEC4A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Date</a:t>
            </a:r>
            <a:endParaRPr lang="en-CA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4372BC3-ADDA-27EB-B96B-6FB286683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3695052"/>
              </p:ext>
            </p:extLst>
          </p:nvPr>
        </p:nvGraphicFramePr>
        <p:xfrm>
          <a:off x="834736" y="171825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32" name="Graphic 1931" descr="Quadcopter with solid fill">
            <a:extLst>
              <a:ext uri="{FF2B5EF4-FFF2-40B4-BE49-F238E27FC236}">
                <a16:creationId xmlns:a16="http://schemas.microsoft.com/office/drawing/2014/main" id="{EFB0A1A7-D3B2-F2EA-BACE-76D3478AF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4596" y="1716232"/>
            <a:ext cx="732560" cy="732560"/>
          </a:xfrm>
          <a:prstGeom prst="rect">
            <a:avLst/>
          </a:prstGeom>
        </p:spPr>
      </p:pic>
      <p:pic>
        <p:nvPicPr>
          <p:cNvPr id="1934" name="Graphic 1933" descr="Programmer male with solid fill">
            <a:extLst>
              <a:ext uri="{FF2B5EF4-FFF2-40B4-BE49-F238E27FC236}">
                <a16:creationId xmlns:a16="http://schemas.microsoft.com/office/drawing/2014/main" id="{883FF272-395E-2EA8-B0A8-24ECD62308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2206" y="2451378"/>
            <a:ext cx="671946" cy="654628"/>
          </a:xfrm>
          <a:prstGeom prst="rect">
            <a:avLst/>
          </a:prstGeom>
        </p:spPr>
      </p:pic>
      <p:pic>
        <p:nvPicPr>
          <p:cNvPr id="1945" name="Graphic 1944" descr="Chat bubble with solid fill">
            <a:extLst>
              <a:ext uri="{FF2B5EF4-FFF2-40B4-BE49-F238E27FC236}">
                <a16:creationId xmlns:a16="http://schemas.microsoft.com/office/drawing/2014/main" id="{0CEDDC2E-C5AD-BBC9-2F1D-5C31D85C38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13868" y="5387686"/>
            <a:ext cx="619992" cy="619992"/>
          </a:xfrm>
          <a:prstGeom prst="rect">
            <a:avLst/>
          </a:prstGeom>
        </p:spPr>
      </p:pic>
      <p:pic>
        <p:nvPicPr>
          <p:cNvPr id="2517" name="Graphic 2516" descr="Web design with solid fill">
            <a:extLst>
              <a:ext uri="{FF2B5EF4-FFF2-40B4-BE49-F238E27FC236}">
                <a16:creationId xmlns:a16="http://schemas.microsoft.com/office/drawing/2014/main" id="{BFE002CC-0A27-3E59-B8D3-4676B474FD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41969" y="3913597"/>
            <a:ext cx="743165" cy="743165"/>
          </a:xfrm>
          <a:prstGeom prst="rect">
            <a:avLst/>
          </a:prstGeom>
        </p:spPr>
      </p:pic>
      <p:pic>
        <p:nvPicPr>
          <p:cNvPr id="2518" name="Graphic 2517" descr="Blockchain with solid fill">
            <a:extLst>
              <a:ext uri="{FF2B5EF4-FFF2-40B4-BE49-F238E27FC236}">
                <a16:creationId xmlns:a16="http://schemas.microsoft.com/office/drawing/2014/main" id="{CF2010B7-8B93-1368-0239-73B424CB82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76216" y="3185845"/>
            <a:ext cx="708917" cy="708917"/>
          </a:xfrm>
          <a:prstGeom prst="rect">
            <a:avLst/>
          </a:prstGeom>
        </p:spPr>
      </p:pic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DE2AB3B6-7E4C-9083-BB08-8E06082265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76216" y="4625686"/>
            <a:ext cx="752175" cy="752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69F70-9A4C-1545-8D78-5ECFE68F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02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1E44E-5FD4-38E9-46D8-B5D7DC93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21285-EF2E-8400-F4F5-5B8CD6F69920}"/>
              </a:ext>
            </a:extLst>
          </p:cNvPr>
          <p:cNvSpPr txBox="1"/>
          <p:nvPr/>
        </p:nvSpPr>
        <p:spPr>
          <a:xfrm>
            <a:off x="644795" y="948689"/>
            <a:ext cx="5145327" cy="507831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 &amp; Propellor </a:t>
            </a:r>
          </a:p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</a:p>
          <a:p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Collected empirical data on the thrust, RPM and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Compared thrust generated by different propellors</a:t>
            </a:r>
          </a:p>
          <a:p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endParaRPr lang="en-CA" dirty="0"/>
          </a:p>
        </p:txBody>
      </p:sp>
      <p:pic>
        <p:nvPicPr>
          <p:cNvPr id="6" name="Graphic 5" descr="Quadcopter with solid fill">
            <a:extLst>
              <a:ext uri="{FF2B5EF4-FFF2-40B4-BE49-F238E27FC236}">
                <a16:creationId xmlns:a16="http://schemas.microsoft.com/office/drawing/2014/main" id="{DC33E637-F6A3-05C8-256B-5F78CAC82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9070" y="948688"/>
            <a:ext cx="1431052" cy="1437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B24407-AECC-9DC1-34F0-B5392EC128A4}"/>
              </a:ext>
            </a:extLst>
          </p:cNvPr>
          <p:cNvSpPr txBox="1"/>
          <p:nvPr/>
        </p:nvSpPr>
        <p:spPr>
          <a:xfrm>
            <a:off x="6096000" y="948688"/>
            <a:ext cx="5145327" cy="246221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 Code</a:t>
            </a:r>
          </a:p>
          <a:p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alpha val="80000"/>
                  </a:prstClr>
                </a:solidFill>
                <a:latin typeface="Calibri" panose="020F0502020204030204"/>
              </a:rPr>
              <a:t>MATLAB code to find relationship between thrust generated and RPM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alpha val="80000"/>
                  </a:prstClr>
                </a:solidFill>
                <a:latin typeface="Calibri" panose="020F0502020204030204"/>
              </a:rPr>
              <a:t>Found the coefficients of motion required for the </a:t>
            </a:r>
            <a:r>
              <a:rPr lang="en-US" sz="1600" i="1" dirty="0">
                <a:solidFill>
                  <a:prstClr val="black">
                    <a:alpha val="80000"/>
                  </a:prstClr>
                </a:solidFill>
                <a:latin typeface="Calibri" panose="020F0502020204030204"/>
              </a:rPr>
              <a:t>Thrust Code</a:t>
            </a:r>
          </a:p>
        </p:txBody>
      </p:sp>
      <p:pic>
        <p:nvPicPr>
          <p:cNvPr id="7" name="Picture 6" descr="A person working on a machine&#10;&#10;Description automatically generated">
            <a:extLst>
              <a:ext uri="{FF2B5EF4-FFF2-40B4-BE49-F238E27FC236}">
                <a16:creationId xmlns:a16="http://schemas.microsoft.com/office/drawing/2014/main" id="{6B1561A6-C661-3374-FAA7-024B96593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968" y="4006497"/>
            <a:ext cx="1723617" cy="2295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hand holding a tool on a table with electronics&#10;&#10;Description automatically generated">
            <a:extLst>
              <a:ext uri="{FF2B5EF4-FFF2-40B4-BE49-F238E27FC236}">
                <a16:creationId xmlns:a16="http://schemas.microsoft.com/office/drawing/2014/main" id="{403A6695-1A8E-D557-DC3B-7B09E32E0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0066" y="4004119"/>
            <a:ext cx="1723617" cy="2298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Graphic 16" descr="Programmer male with solid fill">
            <a:extLst>
              <a:ext uri="{FF2B5EF4-FFF2-40B4-BE49-F238E27FC236}">
                <a16:creationId xmlns:a16="http://schemas.microsoft.com/office/drawing/2014/main" id="{F32872A5-26B3-1B4E-67CA-A8F5ACFF65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3434" y="948688"/>
            <a:ext cx="1437894" cy="14378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56C110-59C1-9BAE-F5F8-05435517AE17}"/>
              </a:ext>
            </a:extLst>
          </p:cNvPr>
          <p:cNvSpPr txBox="1"/>
          <p:nvPr/>
        </p:nvSpPr>
        <p:spPr>
          <a:xfrm>
            <a:off x="6096000" y="3811011"/>
            <a:ext cx="5145327" cy="221599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>
                    <a:alpha val="80000"/>
                  </a:prstClr>
                </a:solidFill>
                <a:latin typeface="Calibri" panose="020F0502020204030204"/>
              </a:rPr>
              <a:t>3D CAD Modelling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alpha val="80000"/>
                  </a:prstClr>
                </a:solidFill>
                <a:latin typeface="Calibri" panose="020F0502020204030204"/>
              </a:rPr>
              <a:t>Generated CAD models in SolidWorks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alpha val="80000"/>
                  </a:prstClr>
                </a:solidFill>
                <a:latin typeface="Calibri" panose="020F0502020204030204"/>
              </a:rPr>
              <a:t>Used to find Mass Moment of Inertia and Center of Gravity for </a:t>
            </a:r>
            <a:r>
              <a:rPr lang="en-US" sz="1600" i="1" dirty="0">
                <a:solidFill>
                  <a:prstClr val="black">
                    <a:alpha val="80000"/>
                  </a:prstClr>
                </a:solidFill>
                <a:latin typeface="Calibri" panose="020F0502020204030204"/>
              </a:rPr>
              <a:t>Thrust Code</a:t>
            </a:r>
          </a:p>
        </p:txBody>
      </p:sp>
      <p:pic>
        <p:nvPicPr>
          <p:cNvPr id="19" name="Graphic 18" descr="Blockchain with solid fill">
            <a:extLst>
              <a:ext uri="{FF2B5EF4-FFF2-40B4-BE49-F238E27FC236}">
                <a16:creationId xmlns:a16="http://schemas.microsoft.com/office/drawing/2014/main" id="{2044B6E0-3BD4-1155-A9DE-29962D90F6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3434" y="3811011"/>
            <a:ext cx="1437075" cy="14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6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1E44E-5FD4-38E9-46D8-B5D7DC93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21285-EF2E-8400-F4F5-5B8CD6F69920}"/>
              </a:ext>
            </a:extLst>
          </p:cNvPr>
          <p:cNvSpPr txBox="1"/>
          <p:nvPr/>
        </p:nvSpPr>
        <p:spPr>
          <a:xfrm>
            <a:off x="644795" y="948689"/>
            <a:ext cx="5145327" cy="510909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Thrust Code</a:t>
            </a:r>
          </a:p>
          <a:p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MATLAB and Simulink used to model the dynamics of different concept designs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Used mathematical values derived from both </a:t>
            </a:r>
            <a:r>
              <a:rPr lang="en-US" sz="1600" i="1" dirty="0">
                <a:solidFill>
                  <a:schemeClr val="tx1">
                    <a:alpha val="80000"/>
                  </a:schemeClr>
                </a:solidFill>
              </a:rPr>
              <a:t>Motor Code 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and </a:t>
            </a:r>
            <a:r>
              <a:rPr lang="en-US" sz="1600" i="1" dirty="0">
                <a:solidFill>
                  <a:schemeClr val="tx1">
                    <a:alpha val="80000"/>
                  </a:schemeClr>
                </a:solidFill>
              </a:rPr>
              <a:t>SolidWorks models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Used initial input values of thrust to compute the dynamics of the drone in vertical flight (VTOL mode)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Compared different the efficiency of different concept designs</a:t>
            </a:r>
          </a:p>
          <a:p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B24407-AECC-9DC1-34F0-B5392EC128A4}"/>
              </a:ext>
            </a:extLst>
          </p:cNvPr>
          <p:cNvSpPr txBox="1"/>
          <p:nvPr/>
        </p:nvSpPr>
        <p:spPr>
          <a:xfrm>
            <a:off x="6096000" y="948688"/>
            <a:ext cx="5145327" cy="221599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Controls Research</a:t>
            </a:r>
          </a:p>
          <a:p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>
              <a:solidFill>
                <a:prstClr val="black">
                  <a:alpha val="80000"/>
                </a:prstClr>
              </a:solidFill>
              <a:latin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Preliminary testing done with controls from provided 410 kits and MEGA 2560 kit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56C110-59C1-9BAE-F5F8-05435517AE17}"/>
              </a:ext>
            </a:extLst>
          </p:cNvPr>
          <p:cNvSpPr txBox="1"/>
          <p:nvPr/>
        </p:nvSpPr>
        <p:spPr>
          <a:xfrm>
            <a:off x="6096000" y="3718678"/>
            <a:ext cx="5145327" cy="230832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>
                    <a:alpha val="80000"/>
                  </a:prstClr>
                </a:solidFill>
                <a:latin typeface="Calibri" panose="020F0502020204030204"/>
              </a:rPr>
              <a:t>Communication &amp;</a:t>
            </a:r>
          </a:p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</a:t>
            </a:r>
          </a:p>
          <a:p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phic 1" descr="Web design with solid fill">
            <a:extLst>
              <a:ext uri="{FF2B5EF4-FFF2-40B4-BE49-F238E27FC236}">
                <a16:creationId xmlns:a16="http://schemas.microsoft.com/office/drawing/2014/main" id="{09E927EA-EB5C-8FF1-BEC2-8249FDEE3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9069" y="948688"/>
            <a:ext cx="1431053" cy="1431053"/>
          </a:xfrm>
          <a:prstGeom prst="rect">
            <a:avLst/>
          </a:prstGeom>
        </p:spPr>
      </p:pic>
      <p:pic>
        <p:nvPicPr>
          <p:cNvPr id="4" name="Graphic 3" descr="Processor with solid fill">
            <a:extLst>
              <a:ext uri="{FF2B5EF4-FFF2-40B4-BE49-F238E27FC236}">
                <a16:creationId xmlns:a16="http://schemas.microsoft.com/office/drawing/2014/main" id="{73677E7D-102E-8192-65A8-5EE45004D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4252" y="948688"/>
            <a:ext cx="1431053" cy="143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2F066-208F-B4C1-F6F3-AFC236E592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371056"/>
            <a:ext cx="4282440" cy="2281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Graphic 8" descr="Chat bubble with solid fill">
            <a:extLst>
              <a:ext uri="{FF2B5EF4-FFF2-40B4-BE49-F238E27FC236}">
                <a16:creationId xmlns:a16="http://schemas.microsoft.com/office/drawing/2014/main" id="{446FC56A-B0C4-44C7-9F97-4CAB607CBE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4251" y="4595949"/>
            <a:ext cx="1431053" cy="14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08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4A712286-3E68-C179-32E0-9DDC59B33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176" y="429467"/>
            <a:ext cx="2118358" cy="2118358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06739-B4F7-D823-4C3E-CCB4FB13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989" y="283258"/>
            <a:ext cx="5649349" cy="19361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kern="1200" dirty="0">
                <a:latin typeface="+mj-lt"/>
                <a:ea typeface="+mj-ea"/>
                <a:cs typeface="+mj-cs"/>
              </a:rPr>
              <a:t>Motor</a:t>
            </a:r>
            <a:br>
              <a:rPr lang="en-US" sz="5500" kern="1200" dirty="0">
                <a:latin typeface="+mj-lt"/>
                <a:ea typeface="+mj-ea"/>
                <a:cs typeface="+mj-cs"/>
              </a:rPr>
            </a:br>
            <a:r>
              <a:rPr lang="en-US" sz="55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86983-2DAA-5A9B-3248-232623B68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0421" y="3309853"/>
            <a:ext cx="4543835" cy="26977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MATLAB code to compute and plot the theoretical relationship between thrust and RPM of motor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Plot graphs used to compare different prop designs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Derive coefficients of motion used in dynamics calculations in the 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Thrust Code</a:t>
            </a:r>
          </a:p>
        </p:txBody>
      </p:sp>
      <p:pic>
        <p:nvPicPr>
          <p:cNvPr id="6" name="Picture 5" descr="A graph of a speed of motor&#10;&#10;Description automatically generated">
            <a:extLst>
              <a:ext uri="{FF2B5EF4-FFF2-40B4-BE49-F238E27FC236}">
                <a16:creationId xmlns:a16="http://schemas.microsoft.com/office/drawing/2014/main" id="{30C466EE-6449-AFF7-597F-A47DFEA8D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0" y="4185472"/>
            <a:ext cx="2967561" cy="2225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graph of a speed of motor&#10;&#10;Description automatically generated">
            <a:extLst>
              <a:ext uri="{FF2B5EF4-FFF2-40B4-BE49-F238E27FC236}">
                <a16:creationId xmlns:a16="http://schemas.microsoft.com/office/drawing/2014/main" id="{6BCF0200-280E-D20B-9F94-81460DC41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736" y="4185472"/>
            <a:ext cx="2967561" cy="2225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graph of a speed curve&#10;&#10;Description automatically generated">
            <a:extLst>
              <a:ext uri="{FF2B5EF4-FFF2-40B4-BE49-F238E27FC236}">
                <a16:creationId xmlns:a16="http://schemas.microsoft.com/office/drawing/2014/main" id="{A701EB24-62AE-F4C1-CCB6-26BBFAA45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39" y="801418"/>
            <a:ext cx="4131579" cy="30986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A65B2-62F5-0856-6BC9-8662C4A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0AE5-A26D-90B9-0627-51B24383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Formulation – reference slide (will be deleted)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D69AC-3630-AC73-E919-9F1329EFC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Explain design problem</a:t>
            </a:r>
            <a:r>
              <a:rPr lang="en-CA"/>
              <a:t> (background and design motivation, what are the requirements and how they will be quantified)</a:t>
            </a:r>
          </a:p>
          <a:p>
            <a:r>
              <a:rPr lang="en-CA"/>
              <a:t>Clear formulation of design requirements</a:t>
            </a:r>
          </a:p>
          <a:p>
            <a:r>
              <a:rPr lang="en-CA"/>
              <a:t>Clear relationship to original design objectives</a:t>
            </a:r>
          </a:p>
          <a:p>
            <a:r>
              <a:rPr lang="en-CA"/>
              <a:t>Can include images from Kentfield papers to help visualize the problem/goal</a:t>
            </a:r>
          </a:p>
          <a:p>
            <a:r>
              <a:rPr lang="en-CA" err="1"/>
              <a:t>eVTOL</a:t>
            </a:r>
            <a:r>
              <a:rPr lang="en-CA"/>
              <a:t> and OHS</a:t>
            </a:r>
          </a:p>
          <a:p>
            <a:pPr marL="0" indent="0">
              <a:buNone/>
            </a:pP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881E0-D7E5-6B83-87C7-B2901F05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36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06739-B4F7-D823-4C3E-CCB4FB13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55" y="567102"/>
            <a:ext cx="3362352" cy="2000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dirty="0"/>
              <a:t>3D CAD Modelling</a:t>
            </a:r>
            <a:endParaRPr lang="en-US" sz="55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86983-2DAA-5A9B-3248-232623B68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062" y="3429000"/>
            <a:ext cx="4543835" cy="27523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Generate CAD models for design concepts using SolidWorks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Validate design concepts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Derive theoretical values for 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Moments of Inertia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Center of Gravity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from the 3D models</a:t>
            </a:r>
          </a:p>
        </p:txBody>
      </p:sp>
      <p:pic>
        <p:nvPicPr>
          <p:cNvPr id="3" name="Graphic 2" descr="Blockchain with solid fill">
            <a:extLst>
              <a:ext uri="{FF2B5EF4-FFF2-40B4-BE49-F238E27FC236}">
                <a16:creationId xmlns:a16="http://schemas.microsoft.com/office/drawing/2014/main" id="{3B04AF02-BE72-2D88-774E-7B2436F42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065" y="763973"/>
            <a:ext cx="1803881" cy="18038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B72E6D-232F-70DA-50CC-98EF0EA18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22" y="1803662"/>
            <a:ext cx="3431228" cy="218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3B2A70-C056-7149-EABD-9493AB346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07" y="3877529"/>
            <a:ext cx="3546770" cy="218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CE3D-44C9-4E20-3C4F-B193CA4F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6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06739-B4F7-D823-4C3E-CCB4FB13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33" y="476637"/>
            <a:ext cx="5649349" cy="1944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kern="1200" dirty="0">
                <a:latin typeface="+mj-lt"/>
                <a:ea typeface="+mj-ea"/>
                <a:cs typeface="+mj-cs"/>
              </a:rPr>
              <a:t>Thrust</a:t>
            </a:r>
            <a:br>
              <a:rPr lang="en-US" sz="5500" kern="1200" dirty="0">
                <a:latin typeface="+mj-lt"/>
                <a:ea typeface="+mj-ea"/>
                <a:cs typeface="+mj-cs"/>
              </a:rPr>
            </a:br>
            <a:r>
              <a:rPr lang="en-US" sz="5500" kern="1200" dirty="0">
                <a:latin typeface="+mj-lt"/>
                <a:ea typeface="+mj-ea"/>
                <a:cs typeface="+mj-cs"/>
              </a:rPr>
              <a:t>Code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86983-2DAA-5A9B-3248-232623B68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4189" y="3079417"/>
            <a:ext cx="4543835" cy="31653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MATLAB and Simulink used to model the dynamics of different concept designs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Uses mathematical values derived from both 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Motor Code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and </a:t>
            </a:r>
            <a:r>
              <a:rPr lang="en-US" sz="2000" i="1" dirty="0">
                <a:solidFill>
                  <a:schemeClr val="tx1">
                    <a:alpha val="80000"/>
                  </a:schemeClr>
                </a:solidFill>
              </a:rPr>
              <a:t>SolidWorks models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Uses initial input values of thrust to compute the dynamics of the drone in vertical flight (VTOL mode)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Compare different the efficiency of different concept designs</a:t>
            </a:r>
          </a:p>
        </p:txBody>
      </p:sp>
      <p:pic>
        <p:nvPicPr>
          <p:cNvPr id="3" name="Graphic 2" descr="Web design with solid fill">
            <a:extLst>
              <a:ext uri="{FF2B5EF4-FFF2-40B4-BE49-F238E27FC236}">
                <a16:creationId xmlns:a16="http://schemas.microsoft.com/office/drawing/2014/main" id="{EE713880-41AF-8F8D-F3F1-3B3D3507E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728" y="932476"/>
            <a:ext cx="1840305" cy="1840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C45C4-03D6-3829-170A-9979BC6E9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84" y="161857"/>
            <a:ext cx="4666834" cy="3590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2921B1-1489-0E12-9A3E-ED037D289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010" y="3914240"/>
            <a:ext cx="4511527" cy="2741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2146E-4769-C07B-7A27-91AAA5BE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29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06739-B4F7-D823-4C3E-CCB4FB13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185" y="344860"/>
            <a:ext cx="3953291" cy="21520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kern="1200" dirty="0">
                <a:latin typeface="+mj-lt"/>
                <a:ea typeface="+mj-ea"/>
                <a:cs typeface="+mj-cs"/>
              </a:rPr>
              <a:t>Controls Research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86983-2DAA-5A9B-3248-232623B68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6517" y="2641130"/>
            <a:ext cx="4090427" cy="38720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Preliminary testing done with controls from provided 410 kits and MEGA 2560 kit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Separate systems for VTOL and forward flight vs rotating control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Research topics: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4-in-1 speed controller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Lithium-ion battery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ESC receiver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Brushless motors (servo vs 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highlight>
                  <a:srgbClr val="FFFF00"/>
                </a:highlight>
              </a:rPr>
              <a:t>other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alpha val="80000"/>
                  </a:schemeClr>
                </a:solidFill>
              </a:rPr>
              <a:t>ArduPilot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 for UAV autopilot system</a:t>
            </a:r>
          </a:p>
        </p:txBody>
      </p:sp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90485B60-FD4F-3EFA-44DF-00891F634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9" y="802432"/>
            <a:ext cx="1838697" cy="1838697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9529D0B-7AF4-1D7B-40A4-43E479B3AB70}"/>
              </a:ext>
            </a:extLst>
          </p:cNvPr>
          <p:cNvSpPr txBox="1">
            <a:spLocks/>
          </p:cNvSpPr>
          <p:nvPr/>
        </p:nvSpPr>
        <p:spPr>
          <a:xfrm>
            <a:off x="5957075" y="1107617"/>
            <a:ext cx="4543835" cy="27000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solidFill>
                  <a:schemeClr val="tx1">
                    <a:alpha val="80000"/>
                  </a:schemeClr>
                </a:solidFill>
              </a:rPr>
              <a:t>Considerations: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Weight (target &lt;= 250g)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Cost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highlight>
                  <a:srgbClr val="FFFF00"/>
                </a:highlight>
              </a:rPr>
              <a:t>(include $1000 budget?)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Thrust (F = mg)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Aerospace concepts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L/D ratio,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</a:rPr>
              <a:t>CoL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</a:rPr>
              <a:t>CoD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, stability (pitch, yaw, roll), etc.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Current Capacity (S.F. = 2)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ESC &gt;&gt; draw from motor and prop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S-rating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ESC &gt; battery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BBBA7-1FF3-FEF9-2B1B-B22BE85403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r="6567"/>
          <a:stretch/>
        </p:blipFill>
        <p:spPr>
          <a:xfrm>
            <a:off x="5862429" y="4310439"/>
            <a:ext cx="5014026" cy="734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06A709-7AF5-071C-D9BB-CB4333C2FD16}"/>
              </a:ext>
            </a:extLst>
          </p:cNvPr>
          <p:cNvSpPr txBox="1"/>
          <p:nvPr/>
        </p:nvSpPr>
        <p:spPr>
          <a:xfrm>
            <a:off x="6131302" y="5039432"/>
            <a:ext cx="45768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*choose citation format - Motor, Propeller, ESC, and Battery Sizing Introduction, Matt Gerber,</a:t>
            </a:r>
          </a:p>
          <a:p>
            <a:r>
              <a:rPr lang="en-CA" sz="900">
                <a:solidFill>
                  <a:srgbClr val="000000"/>
                </a:solidFill>
                <a:effectLst/>
                <a:hlinkClick r:id="rId5"/>
              </a:rPr>
              <a:t>http://www.maclab.seas.ucla.edu/people/matt-gerber/gerber211@ucla.edu</a:t>
            </a:r>
            <a:endParaRPr lang="en-US" sz="900">
              <a:solidFill>
                <a:srgbClr val="000000"/>
              </a:solidFill>
            </a:endParaRPr>
          </a:p>
          <a:p>
            <a:r>
              <a:rPr lang="en-US" sz="900">
                <a:solidFill>
                  <a:srgbClr val="000000"/>
                </a:solidFill>
              </a:rPr>
              <a:t>p</a:t>
            </a:r>
            <a:r>
              <a:rPr lang="en-US" sz="900">
                <a:solidFill>
                  <a:srgbClr val="000000"/>
                </a:solidFill>
                <a:effectLst/>
              </a:rPr>
              <a:t>ublished Nov 2016, accessed Oct 2023</a:t>
            </a:r>
            <a:endParaRPr lang="en-CA" sz="900">
              <a:solidFill>
                <a:srgbClr val="000000"/>
              </a:solidFill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B0DFC6-8F1C-3AD6-0FBB-66848BDB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2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06739-B4F7-D823-4C3E-CCB4FB13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324" y="418969"/>
            <a:ext cx="4664771" cy="23750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500" kern="1200" dirty="0">
                <a:latin typeface="+mj-lt"/>
                <a:ea typeface="+mj-ea"/>
                <a:cs typeface="+mj-cs"/>
              </a:rPr>
              <a:t>Communication &amp; Project Management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Chat bubble with solid fill">
            <a:extLst>
              <a:ext uri="{FF2B5EF4-FFF2-40B4-BE49-F238E27FC236}">
                <a16:creationId xmlns:a16="http://schemas.microsoft.com/office/drawing/2014/main" id="{D4AC08DA-FBB7-A805-D606-1942E0E1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375" y="858716"/>
            <a:ext cx="1688298" cy="1688298"/>
          </a:xfrm>
          <a:prstGeom prst="rect">
            <a:avLst/>
          </a:prstGeom>
        </p:spPr>
      </p:pic>
      <p:graphicFrame>
        <p:nvGraphicFramePr>
          <p:cNvPr id="32" name="Text Placeholder 3">
            <a:extLst>
              <a:ext uri="{FF2B5EF4-FFF2-40B4-BE49-F238E27FC236}">
                <a16:creationId xmlns:a16="http://schemas.microsoft.com/office/drawing/2014/main" id="{E4565E09-4AC8-4DB6-DFC2-91C691F36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91301"/>
              </p:ext>
            </p:extLst>
          </p:nvPr>
        </p:nvGraphicFramePr>
        <p:xfrm>
          <a:off x="893133" y="3498980"/>
          <a:ext cx="10591731" cy="3534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ECA2C-83ED-269D-24ED-678BA09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0" name="Rectangle 369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5DA30-6817-975C-286D-3F275CCA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34"/>
            <a:ext cx="10515600" cy="1341634"/>
          </a:xfrm>
        </p:spPr>
        <p:txBody>
          <a:bodyPr>
            <a:normAutofit/>
          </a:bodyPr>
          <a:lstStyle/>
          <a:p>
            <a:r>
              <a:rPr lang="en-US" sz="4000"/>
              <a:t>Background and Motivation</a:t>
            </a:r>
            <a:endParaRPr lang="en-US" sz="4000">
              <a:cs typeface="Calibri Light"/>
            </a:endParaRPr>
          </a:p>
        </p:txBody>
      </p:sp>
      <p:pic>
        <p:nvPicPr>
          <p:cNvPr id="293" name="Picture 292" descr="A close-up of a plane&#10;&#10;Description automatically generated">
            <a:extLst>
              <a:ext uri="{FF2B5EF4-FFF2-40B4-BE49-F238E27FC236}">
                <a16:creationId xmlns:a16="http://schemas.microsoft.com/office/drawing/2014/main" id="{67D27E31-EAB7-2EF8-6609-81542B192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" r="4695" b="5"/>
          <a:stretch/>
        </p:blipFill>
        <p:spPr>
          <a:xfrm>
            <a:off x="7992976" y="1843283"/>
            <a:ext cx="3374810" cy="4285807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EDB752-B846-F754-D389-2F7B2039B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662819"/>
              </p:ext>
            </p:extLst>
          </p:nvPr>
        </p:nvGraphicFramePr>
        <p:xfrm>
          <a:off x="831987" y="1843283"/>
          <a:ext cx="6803753" cy="4285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03DF1-6F05-EC60-FDD0-EFC8FED6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5F787-C237-6E61-5C0A-B98DA267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Design Requirements and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979379-246E-9C75-0806-811CD2D26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6478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E533A-9337-0C08-45E1-9095C213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5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57C98-EF1F-1210-92A9-A036CB96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600"/>
              <a:t>Key Deliverables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267157-F4D6-B3CB-1424-D3AE9C00B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60711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D5C93-F8AD-0850-B1CA-469B4052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4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C7E5-7332-6A50-71DC-EC34BB7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67" y="124639"/>
            <a:ext cx="10515600" cy="1325563"/>
          </a:xfrm>
        </p:spPr>
        <p:txBody>
          <a:bodyPr/>
          <a:lstStyle/>
          <a:p>
            <a:r>
              <a:rPr lang="en-US"/>
              <a:t>Concept selection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528C5-A6B7-A391-CC4A-EF5D1E53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28" y="2662972"/>
            <a:ext cx="6886575" cy="130492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BDB6147-4EDB-30B0-6BB5-52F31D3C7144}"/>
              </a:ext>
            </a:extLst>
          </p:cNvPr>
          <p:cNvGrpSpPr/>
          <p:nvPr/>
        </p:nvGrpSpPr>
        <p:grpSpPr>
          <a:xfrm>
            <a:off x="4698466" y="5151410"/>
            <a:ext cx="2795065" cy="1074344"/>
            <a:chOff x="3940712" y="2712997"/>
            <a:chExt cx="2795065" cy="1074344"/>
          </a:xfrm>
        </p:grpSpPr>
        <p:pic>
          <p:nvPicPr>
            <p:cNvPr id="13" name="Graphic 12" descr="Quadcopter outline">
              <a:extLst>
                <a:ext uri="{FF2B5EF4-FFF2-40B4-BE49-F238E27FC236}">
                  <a16:creationId xmlns:a16="http://schemas.microsoft.com/office/drawing/2014/main" id="{D805A652-EDD5-44F1-3416-7A60B2F3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25742" y="2898569"/>
              <a:ext cx="758980" cy="7589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EF4B4D-32FC-7EE7-64C6-016567032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61433" y="2712997"/>
              <a:ext cx="1074344" cy="10743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060CA7-9FB6-BD5D-5E4D-E21BA084467D}"/>
                </a:ext>
              </a:extLst>
            </p:cNvPr>
            <p:cNvSpPr/>
            <p:nvPr/>
          </p:nvSpPr>
          <p:spPr>
            <a:xfrm>
              <a:off x="5606738" y="2837458"/>
              <a:ext cx="1129039" cy="820091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CF369E-3160-B8A2-9220-32BC5A7602ED}"/>
                </a:ext>
              </a:extLst>
            </p:cNvPr>
            <p:cNvSpPr/>
            <p:nvPr/>
          </p:nvSpPr>
          <p:spPr>
            <a:xfrm>
              <a:off x="3940712" y="2846640"/>
              <a:ext cx="1129039" cy="82009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Cross 16">
              <a:extLst>
                <a:ext uri="{FF2B5EF4-FFF2-40B4-BE49-F238E27FC236}">
                  <a16:creationId xmlns:a16="http://schemas.microsoft.com/office/drawing/2014/main" id="{7BD6A662-7D8A-B067-B4E1-9AC5CD8B8B47}"/>
                </a:ext>
              </a:extLst>
            </p:cNvPr>
            <p:cNvSpPr/>
            <p:nvPr/>
          </p:nvSpPr>
          <p:spPr>
            <a:xfrm>
              <a:off x="5200085" y="3177766"/>
              <a:ext cx="252554" cy="251234"/>
            </a:xfrm>
            <a:prstGeom prst="plus">
              <a:avLst>
                <a:gd name="adj" fmla="val 43018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5782B9-0C26-8BF3-3353-8F9C2BC84333}"/>
              </a:ext>
            </a:extLst>
          </p:cNvPr>
          <p:cNvSpPr txBox="1">
            <a:spLocks/>
          </p:cNvSpPr>
          <p:nvPr/>
        </p:nvSpPr>
        <p:spPr>
          <a:xfrm>
            <a:off x="384676" y="3692043"/>
            <a:ext cx="10515600" cy="145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/>
          </a:p>
          <a:p>
            <a:r>
              <a:rPr lang="en-CA"/>
              <a:t>We are designing two planes in one. Both modes should work with and not against each other: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5668DD-AE19-F727-0C41-2ABD7512F863}"/>
              </a:ext>
            </a:extLst>
          </p:cNvPr>
          <p:cNvSpPr txBox="1">
            <a:spLocks/>
          </p:cNvSpPr>
          <p:nvPr/>
        </p:nvSpPr>
        <p:spPr>
          <a:xfrm>
            <a:off x="384676" y="1069962"/>
            <a:ext cx="10515600" cy="145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/>
          </a:p>
          <a:p>
            <a:r>
              <a:rPr lang="en-CA"/>
              <a:t>Concept selection is an element of the design process that enables us to pick the ideas that best satisfy the product design specification: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00C6B-79FB-245F-8199-E88EE533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59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C7E5-7332-6A50-71DC-EC34BB7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2" y="-169030"/>
            <a:ext cx="10515600" cy="1325563"/>
          </a:xfrm>
        </p:spPr>
        <p:txBody>
          <a:bodyPr/>
          <a:lstStyle/>
          <a:p>
            <a:r>
              <a:rPr lang="en-US"/>
              <a:t>Concept selection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EB3F-A559-49A2-26CE-91E4DA8F8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22" y="974598"/>
            <a:ext cx="10515600" cy="5507683"/>
          </a:xfrm>
        </p:spPr>
        <p:txBody>
          <a:bodyPr>
            <a:normAutofit/>
          </a:bodyPr>
          <a:lstStyle/>
          <a:p>
            <a:pPr marL="359410" indent="-359410"/>
            <a:r>
              <a:rPr lang="en-CA"/>
              <a:t> Our first approach was to investigate the literature including previous research and current airplanes in the market. Some include:</a:t>
            </a:r>
          </a:p>
          <a:p>
            <a:pPr marL="359410" indent="-359410"/>
            <a:endParaRPr lang="en-CA"/>
          </a:p>
          <a:p>
            <a:pPr marL="359410" indent="-359410"/>
            <a:endParaRPr lang="en-CA"/>
          </a:p>
          <a:p>
            <a:pPr marL="359410" indent="-359410"/>
            <a:endParaRPr lang="en-CA"/>
          </a:p>
          <a:p>
            <a:pPr marL="359410" indent="-359410"/>
            <a:endParaRPr lang="en-CA"/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endParaRPr lang="en-CA"/>
          </a:p>
          <a:p>
            <a:pPr marL="359410" indent="-359410"/>
            <a:r>
              <a:rPr lang="en-CA"/>
              <a:t>The point of this exercise is to collect information to be inspired rather than replicate existing products.</a:t>
            </a:r>
          </a:p>
          <a:p>
            <a:pPr marL="359410" indent="-359410"/>
            <a:endParaRPr lang="en-CA"/>
          </a:p>
          <a:p>
            <a:pPr marL="359410" indent="-359410"/>
            <a:endParaRPr lang="en-CA"/>
          </a:p>
          <a:p>
            <a:pPr marL="359410" indent="-359410"/>
            <a:endParaRPr lang="en-CA"/>
          </a:p>
          <a:p>
            <a:pPr marL="0" indent="0">
              <a:buNone/>
            </a:pPr>
            <a:endParaRPr lang="en-CA"/>
          </a:p>
          <a:p>
            <a:pPr marL="359410" indent="-359410"/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FA1EAF-C0D0-8F58-BA6B-C4E6EB44220A}"/>
              </a:ext>
            </a:extLst>
          </p:cNvPr>
          <p:cNvGrpSpPr/>
          <p:nvPr/>
        </p:nvGrpSpPr>
        <p:grpSpPr>
          <a:xfrm>
            <a:off x="668744" y="2300161"/>
            <a:ext cx="2271746" cy="1602563"/>
            <a:chOff x="1060411" y="2209416"/>
            <a:chExt cx="2271746" cy="16025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222F6E-0414-905C-B45C-2221F0231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0411" y="2209416"/>
              <a:ext cx="2271746" cy="1325564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9767AC-9F07-C71E-B109-01B0D3E4BE22}"/>
                </a:ext>
              </a:extLst>
            </p:cNvPr>
            <p:cNvSpPr txBox="1"/>
            <p:nvPr/>
          </p:nvSpPr>
          <p:spPr>
            <a:xfrm>
              <a:off x="1320770" y="3534980"/>
              <a:ext cx="1751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/>
                <a:t>Bell Boeing V-22 Osprey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56A11-1C64-A494-3E5A-5516E72E02C5}"/>
              </a:ext>
            </a:extLst>
          </p:cNvPr>
          <p:cNvGrpSpPr/>
          <p:nvPr/>
        </p:nvGrpSpPr>
        <p:grpSpPr>
          <a:xfrm>
            <a:off x="3196905" y="2995599"/>
            <a:ext cx="2271746" cy="1679916"/>
            <a:chOff x="3824254" y="2833521"/>
            <a:chExt cx="2271746" cy="16799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54971A-5FC6-88B5-FD76-6E6A9E8D9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4254" y="2833521"/>
              <a:ext cx="2271746" cy="1402917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57A87-A031-D641-A9A7-83F1FF090675}"/>
                </a:ext>
              </a:extLst>
            </p:cNvPr>
            <p:cNvSpPr txBox="1"/>
            <p:nvPr/>
          </p:nvSpPr>
          <p:spPr>
            <a:xfrm>
              <a:off x="4402759" y="4236438"/>
              <a:ext cx="11147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/>
                <a:t>ZMO Pro VTOL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540497-0CDF-D87C-FD23-AD6FED92D527}"/>
              </a:ext>
            </a:extLst>
          </p:cNvPr>
          <p:cNvGrpSpPr/>
          <p:nvPr/>
        </p:nvGrpSpPr>
        <p:grpSpPr>
          <a:xfrm>
            <a:off x="5846700" y="2112316"/>
            <a:ext cx="2643961" cy="1766565"/>
            <a:chOff x="6773071" y="1906913"/>
            <a:chExt cx="2643961" cy="17665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D00B0B-F60F-80BE-BB3E-B747FE85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3071" y="1906913"/>
              <a:ext cx="2643961" cy="1402918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BE905F-1FDD-42BD-85B1-063A0433FE80}"/>
                </a:ext>
              </a:extLst>
            </p:cNvPr>
            <p:cNvSpPr txBox="1"/>
            <p:nvPr/>
          </p:nvSpPr>
          <p:spPr>
            <a:xfrm>
              <a:off x="7333298" y="3396479"/>
              <a:ext cx="1751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/>
                <a:t>Lockheed Martin F-35B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410D50-BDC7-6C8B-D965-3E8B9484F2F4}"/>
              </a:ext>
            </a:extLst>
          </p:cNvPr>
          <p:cNvGrpSpPr/>
          <p:nvPr/>
        </p:nvGrpSpPr>
        <p:grpSpPr>
          <a:xfrm>
            <a:off x="8868710" y="2962943"/>
            <a:ext cx="2752752" cy="1841267"/>
            <a:chOff x="8868710" y="2565639"/>
            <a:chExt cx="2752752" cy="184126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BED608-FC47-E64D-F8CB-8ACEBA924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8710" y="2565639"/>
              <a:ext cx="2752752" cy="1530071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B86D29-8BE5-08E0-5E7B-BFA98F444B4A}"/>
                </a:ext>
              </a:extLst>
            </p:cNvPr>
            <p:cNvSpPr txBox="1"/>
            <p:nvPr/>
          </p:nvSpPr>
          <p:spPr>
            <a:xfrm>
              <a:off x="9504758" y="4129907"/>
              <a:ext cx="1751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/>
                <a:t>Ascendance Flight Atea 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3B86-18B1-9FF8-A74F-2E971674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803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C7E5-7332-6A50-71DC-EC34BB73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58" y="-306356"/>
            <a:ext cx="10515600" cy="1325563"/>
          </a:xfrm>
        </p:spPr>
        <p:txBody>
          <a:bodyPr/>
          <a:lstStyle/>
          <a:p>
            <a:r>
              <a:rPr lang="en-US"/>
              <a:t>Concept selection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EB3F-A559-49A2-26CE-91E4DA8F8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05" y="882138"/>
            <a:ext cx="11574389" cy="4351338"/>
          </a:xfrm>
        </p:spPr>
        <p:txBody>
          <a:bodyPr>
            <a:normAutofit/>
          </a:bodyPr>
          <a:lstStyle/>
          <a:p>
            <a:pPr marL="359410" indent="-359410"/>
            <a:r>
              <a:rPr lang="en-CA" sz="2400"/>
              <a:t> After developing the PDS and then looking into the literature, we selected and generated few designs and chose the best ones based on the following rubric: </a:t>
            </a:r>
          </a:p>
          <a:p>
            <a:pPr marL="359410" indent="-359410"/>
            <a:endParaRPr lang="en-US" sz="2400">
              <a:solidFill>
                <a:srgbClr val="FFFFFF">
                  <a:alpha val="70000"/>
                </a:srgb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449C4D-5A4F-BFD7-45FD-6B2E84F2194E}"/>
              </a:ext>
            </a:extLst>
          </p:cNvPr>
          <p:cNvGraphicFramePr>
            <a:graphicFrameLocks noGrp="1"/>
          </p:cNvGraphicFramePr>
          <p:nvPr/>
        </p:nvGraphicFramePr>
        <p:xfrm>
          <a:off x="308805" y="1845494"/>
          <a:ext cx="11433036" cy="4430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7251">
                  <a:extLst>
                    <a:ext uri="{9D8B030D-6E8A-4147-A177-3AD203B41FA5}">
                      <a16:colId xmlns:a16="http://schemas.microsoft.com/office/drawing/2014/main" val="2421232227"/>
                    </a:ext>
                  </a:extLst>
                </a:gridCol>
                <a:gridCol w="7706044">
                  <a:extLst>
                    <a:ext uri="{9D8B030D-6E8A-4147-A177-3AD203B41FA5}">
                      <a16:colId xmlns:a16="http://schemas.microsoft.com/office/drawing/2014/main" val="3801216054"/>
                    </a:ext>
                  </a:extLst>
                </a:gridCol>
                <a:gridCol w="2199741">
                  <a:extLst>
                    <a:ext uri="{9D8B030D-6E8A-4147-A177-3AD203B41FA5}">
                      <a16:colId xmlns:a16="http://schemas.microsoft.com/office/drawing/2014/main" val="2902020435"/>
                    </a:ext>
                  </a:extLst>
                </a:gridCol>
              </a:tblGrid>
              <a:tr h="445508">
                <a:tc>
                  <a:txBody>
                    <a:bodyPr/>
                    <a:lstStyle/>
                    <a:p>
                      <a:pPr algn="ctr"/>
                      <a:r>
                        <a:rPr lang="en-CA" sz="2000" b="1"/>
                        <a:t>Parameter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/>
                        <a:t>Description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/>
                        <a:t>Example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85579"/>
                  </a:ext>
                </a:extLst>
              </a:tr>
              <a:tr h="645517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Aerodynamics Efficiency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How effectively our product minimize drag and maximize lift to achieve its objective.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L/D,</a:t>
                      </a:r>
                      <a:r>
                        <a:rPr lang="en-CA" sz="1600" baseline="0"/>
                        <a:t> AR, Range, Endurance</a:t>
                      </a:r>
                      <a:endParaRPr lang="en-CA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17981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Structural Integrity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The ability of the structure and material to withstand the load requirements and complete mission without structural failure.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Von Mises stress, Bending Moment, Material Fatigue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922859"/>
                  </a:ext>
                </a:extLst>
              </a:tr>
              <a:tr h="509152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Control and Stability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The ability of the aircraft to achieved desired maneuvers within a controlled user input.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Euler angles, PID Controller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145322"/>
                  </a:ext>
                </a:extLst>
              </a:tr>
              <a:tr h="374620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Manufacturability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The ease with which our product can be manufactured within the allocated resources and knowledge.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Manufacturing Method, Equipment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291669"/>
                  </a:ext>
                </a:extLst>
              </a:tr>
              <a:tr h="546349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Cost of design and production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The total cost required to design and build the product.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Canadian Dollar, </a:t>
                      </a:r>
                    </a:p>
                    <a:p>
                      <a:pPr algn="ctr"/>
                      <a:r>
                        <a:rPr lang="en-CA" sz="1600"/>
                        <a:t>Cost &lt; 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66299"/>
                  </a:ext>
                </a:extLst>
              </a:tr>
              <a:tr h="657654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Project timeline adherence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The time required to gain the required skills, resources, and testing done to complete the project.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/>
                        <a:t>Weeks, </a:t>
                      </a:r>
                    </a:p>
                    <a:p>
                      <a:pPr algn="ctr"/>
                      <a:r>
                        <a:rPr lang="en-CA" sz="1600"/>
                        <a:t>Project Schedule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2299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8EFE8-05CA-FC0C-FBA8-CF5763B4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1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E99CD9-41BB-A0D5-B158-3BD8EF9B4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6" y="247647"/>
            <a:ext cx="2002676" cy="10633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Picture 16" descr="A model of a plane&#10;&#10;Description automatically generated">
            <a:extLst>
              <a:ext uri="{FF2B5EF4-FFF2-40B4-BE49-F238E27FC236}">
                <a16:creationId xmlns:a16="http://schemas.microsoft.com/office/drawing/2014/main" id="{8DB82754-F7D7-5494-CF4E-723901AE49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92" y="1518951"/>
            <a:ext cx="2016009" cy="102511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8" name="Picture 17" descr="A model of a plane&#10;&#10;Description automatically generated">
            <a:extLst>
              <a:ext uri="{FF2B5EF4-FFF2-40B4-BE49-F238E27FC236}">
                <a16:creationId xmlns:a16="http://schemas.microsoft.com/office/drawing/2014/main" id="{BCE5FF5E-E5B8-2137-C72E-53F7EF024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2" y="2711829"/>
            <a:ext cx="2054109" cy="10386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9" name="Picture 18" descr="A model of a plane&#10;&#10;Description automatically generated">
            <a:extLst>
              <a:ext uri="{FF2B5EF4-FFF2-40B4-BE49-F238E27FC236}">
                <a16:creationId xmlns:a16="http://schemas.microsoft.com/office/drawing/2014/main" id="{CBD8EAE2-76F2-EB9B-2100-7161DFB7E9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2" y="4008644"/>
            <a:ext cx="2054109" cy="102629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0" name="Picture 19" descr="A model of a plane&#10;&#10;Description automatically generated">
            <a:extLst>
              <a:ext uri="{FF2B5EF4-FFF2-40B4-BE49-F238E27FC236}">
                <a16:creationId xmlns:a16="http://schemas.microsoft.com/office/drawing/2014/main" id="{8DAE9D1D-CCB0-4A24-3E18-DA9FF9E2AE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9" y="5241985"/>
            <a:ext cx="2054109" cy="126145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29D00BD-FECF-1A94-DFF6-420E3DE0D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81522"/>
              </p:ext>
            </p:extLst>
          </p:nvPr>
        </p:nvGraphicFramePr>
        <p:xfrm>
          <a:off x="2679701" y="1685669"/>
          <a:ext cx="9026522" cy="3241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947">
                  <a:extLst>
                    <a:ext uri="{9D8B030D-6E8A-4147-A177-3AD203B41FA5}">
                      <a16:colId xmlns:a16="http://schemas.microsoft.com/office/drawing/2014/main" val="1308168911"/>
                    </a:ext>
                  </a:extLst>
                </a:gridCol>
                <a:gridCol w="1136240">
                  <a:extLst>
                    <a:ext uri="{9D8B030D-6E8A-4147-A177-3AD203B41FA5}">
                      <a16:colId xmlns:a16="http://schemas.microsoft.com/office/drawing/2014/main" val="816498575"/>
                    </a:ext>
                  </a:extLst>
                </a:gridCol>
                <a:gridCol w="869653">
                  <a:extLst>
                    <a:ext uri="{9D8B030D-6E8A-4147-A177-3AD203B41FA5}">
                      <a16:colId xmlns:a16="http://schemas.microsoft.com/office/drawing/2014/main" val="3425615125"/>
                    </a:ext>
                  </a:extLst>
                </a:gridCol>
                <a:gridCol w="1002947">
                  <a:extLst>
                    <a:ext uri="{9D8B030D-6E8A-4147-A177-3AD203B41FA5}">
                      <a16:colId xmlns:a16="http://schemas.microsoft.com/office/drawing/2014/main" val="1883633397"/>
                    </a:ext>
                  </a:extLst>
                </a:gridCol>
                <a:gridCol w="1002947">
                  <a:extLst>
                    <a:ext uri="{9D8B030D-6E8A-4147-A177-3AD203B41FA5}">
                      <a16:colId xmlns:a16="http://schemas.microsoft.com/office/drawing/2014/main" val="3136435733"/>
                    </a:ext>
                  </a:extLst>
                </a:gridCol>
                <a:gridCol w="1002947">
                  <a:extLst>
                    <a:ext uri="{9D8B030D-6E8A-4147-A177-3AD203B41FA5}">
                      <a16:colId xmlns:a16="http://schemas.microsoft.com/office/drawing/2014/main" val="1945908392"/>
                    </a:ext>
                  </a:extLst>
                </a:gridCol>
                <a:gridCol w="1002947">
                  <a:extLst>
                    <a:ext uri="{9D8B030D-6E8A-4147-A177-3AD203B41FA5}">
                      <a16:colId xmlns:a16="http://schemas.microsoft.com/office/drawing/2014/main" val="668175784"/>
                    </a:ext>
                  </a:extLst>
                </a:gridCol>
                <a:gridCol w="1002947">
                  <a:extLst>
                    <a:ext uri="{9D8B030D-6E8A-4147-A177-3AD203B41FA5}">
                      <a16:colId xmlns:a16="http://schemas.microsoft.com/office/drawing/2014/main" val="2191998139"/>
                    </a:ext>
                  </a:extLst>
                </a:gridCol>
                <a:gridCol w="1002947">
                  <a:extLst>
                    <a:ext uri="{9D8B030D-6E8A-4147-A177-3AD203B41FA5}">
                      <a16:colId xmlns:a16="http://schemas.microsoft.com/office/drawing/2014/main" val="4136341499"/>
                    </a:ext>
                  </a:extLst>
                </a:gridCol>
              </a:tblGrid>
              <a:tr h="351509">
                <a:tc gridSpan="9">
                  <a:txBody>
                    <a:bodyPr/>
                    <a:lstStyle/>
                    <a:p>
                      <a:pPr algn="ctr"/>
                      <a:r>
                        <a:rPr lang="en-CA" sz="1800" b="1"/>
                        <a:t>Top 5 Concepts Rubric (Score out of 5 points for each parameter)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b="1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785955"/>
                  </a:ext>
                </a:extLst>
              </a:tr>
              <a:tr h="889782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Design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/>
                        <a:t>Aerodynamic efficiency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/>
                        <a:t>Structural Integrity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Control and Stability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Manufacturing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Cost of design and production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Project Timeline Adherence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Total Score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Relative Score out of 30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62854"/>
                  </a:ext>
                </a:extLst>
              </a:tr>
              <a:tr h="442032">
                <a:tc>
                  <a:txBody>
                    <a:bodyPr/>
                    <a:lstStyle/>
                    <a:p>
                      <a:pPr algn="ctr"/>
                      <a:r>
                        <a:rPr lang="en-CA" sz="1800" b="1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24.5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81.7%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147120"/>
                  </a:ext>
                </a:extLst>
              </a:tr>
              <a:tr h="414881">
                <a:tc>
                  <a:txBody>
                    <a:bodyPr/>
                    <a:lstStyle/>
                    <a:p>
                      <a:pPr algn="ctr"/>
                      <a:r>
                        <a:rPr lang="en-CA" sz="1800" b="1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20.5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68.3%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24264"/>
                  </a:ext>
                </a:extLst>
              </a:tr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CA" sz="1800" b="1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>
                          <a:solidFill>
                            <a:srgbClr val="FF0000"/>
                          </a:solidFill>
                        </a:rPr>
                        <a:t>26.5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>
                          <a:solidFill>
                            <a:srgbClr val="FF0000"/>
                          </a:solidFill>
                        </a:rPr>
                        <a:t>88.3%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497120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CA" sz="1800" b="1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17.5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58.3%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66190"/>
                  </a:ext>
                </a:extLst>
              </a:tr>
              <a:tr h="365144">
                <a:tc>
                  <a:txBody>
                    <a:bodyPr/>
                    <a:lstStyle/>
                    <a:p>
                      <a:pPr algn="ctr"/>
                      <a:r>
                        <a:rPr lang="en-CA" sz="1800" b="1"/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/>
                        <a:t>13.5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45%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2731"/>
                  </a:ext>
                </a:extLst>
              </a:tr>
            </a:tbl>
          </a:graphicData>
        </a:graphic>
      </p:graphicFrame>
      <p:sp>
        <p:nvSpPr>
          <p:cNvPr id="22" name="Dodecagon 21">
            <a:extLst>
              <a:ext uri="{FF2B5EF4-FFF2-40B4-BE49-F238E27FC236}">
                <a16:creationId xmlns:a16="http://schemas.microsoft.com/office/drawing/2014/main" id="{1D052995-697A-3F74-B4D4-06CFA9D0104E}"/>
              </a:ext>
            </a:extLst>
          </p:cNvPr>
          <p:cNvSpPr/>
          <p:nvPr/>
        </p:nvSpPr>
        <p:spPr>
          <a:xfrm>
            <a:off x="1989721" y="269775"/>
            <a:ext cx="216000" cy="216000"/>
          </a:xfrm>
          <a:prstGeom prst="dodecago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1</a:t>
            </a:r>
          </a:p>
        </p:txBody>
      </p:sp>
      <p:sp>
        <p:nvSpPr>
          <p:cNvPr id="23" name="Dodecagon 22">
            <a:extLst>
              <a:ext uri="{FF2B5EF4-FFF2-40B4-BE49-F238E27FC236}">
                <a16:creationId xmlns:a16="http://schemas.microsoft.com/office/drawing/2014/main" id="{8245763A-1960-E734-DB66-38248F5B5F16}"/>
              </a:ext>
            </a:extLst>
          </p:cNvPr>
          <p:cNvSpPr/>
          <p:nvPr/>
        </p:nvSpPr>
        <p:spPr>
          <a:xfrm>
            <a:off x="1968073" y="1577669"/>
            <a:ext cx="216000" cy="216000"/>
          </a:xfrm>
          <a:prstGeom prst="dodecago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2</a:t>
            </a:r>
          </a:p>
        </p:txBody>
      </p:sp>
      <p:sp>
        <p:nvSpPr>
          <p:cNvPr id="24" name="Dodecagon 23">
            <a:extLst>
              <a:ext uri="{FF2B5EF4-FFF2-40B4-BE49-F238E27FC236}">
                <a16:creationId xmlns:a16="http://schemas.microsoft.com/office/drawing/2014/main" id="{EEE02730-836C-0EA3-4766-7790F051EDD3}"/>
              </a:ext>
            </a:extLst>
          </p:cNvPr>
          <p:cNvSpPr/>
          <p:nvPr/>
        </p:nvSpPr>
        <p:spPr>
          <a:xfrm>
            <a:off x="1970921" y="2811261"/>
            <a:ext cx="216000" cy="216000"/>
          </a:xfrm>
          <a:prstGeom prst="dodecago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3</a:t>
            </a:r>
          </a:p>
        </p:txBody>
      </p:sp>
      <p:sp>
        <p:nvSpPr>
          <p:cNvPr id="25" name="Dodecagon 24">
            <a:extLst>
              <a:ext uri="{FF2B5EF4-FFF2-40B4-BE49-F238E27FC236}">
                <a16:creationId xmlns:a16="http://schemas.microsoft.com/office/drawing/2014/main" id="{7109B7DB-9C49-0806-608B-F07126F46506}"/>
              </a:ext>
            </a:extLst>
          </p:cNvPr>
          <p:cNvSpPr/>
          <p:nvPr/>
        </p:nvSpPr>
        <p:spPr>
          <a:xfrm>
            <a:off x="1962572" y="4041440"/>
            <a:ext cx="216000" cy="216000"/>
          </a:xfrm>
          <a:prstGeom prst="dodecago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4</a:t>
            </a:r>
          </a:p>
        </p:txBody>
      </p:sp>
      <p:sp>
        <p:nvSpPr>
          <p:cNvPr id="26" name="Dodecagon 25">
            <a:extLst>
              <a:ext uri="{FF2B5EF4-FFF2-40B4-BE49-F238E27FC236}">
                <a16:creationId xmlns:a16="http://schemas.microsoft.com/office/drawing/2014/main" id="{2FF28285-8BBB-DE66-FBAD-3476E7835F4B}"/>
              </a:ext>
            </a:extLst>
          </p:cNvPr>
          <p:cNvSpPr/>
          <p:nvPr/>
        </p:nvSpPr>
        <p:spPr>
          <a:xfrm>
            <a:off x="1944948" y="5280331"/>
            <a:ext cx="216000" cy="216000"/>
          </a:xfrm>
          <a:prstGeom prst="dodecago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613A6-64B6-0723-734D-B7E29C09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09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C91A6281B54D47B01EBCAC11D611B7" ma:contentTypeVersion="9" ma:contentTypeDescription="Create a new document." ma:contentTypeScope="" ma:versionID="61f627dc156945d8623a3d293329addc">
  <xsd:schema xmlns:xsd="http://www.w3.org/2001/XMLSchema" xmlns:xs="http://www.w3.org/2001/XMLSchema" xmlns:p="http://schemas.microsoft.com/office/2006/metadata/properties" xmlns:ns3="e4553ca0-5933-406c-8eb2-c57ea9d107bb" xmlns:ns4="2fd150c7-aace-456a-bd1a-6bba1a4a550d" targetNamespace="http://schemas.microsoft.com/office/2006/metadata/properties" ma:root="true" ma:fieldsID="39fe2b134b22823860c75e90118d0f27" ns3:_="" ns4:_="">
    <xsd:import namespace="e4553ca0-5933-406c-8eb2-c57ea9d107bb"/>
    <xsd:import namespace="2fd150c7-aace-456a-bd1a-6bba1a4a55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53ca0-5933-406c-8eb2-c57ea9d10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d150c7-aace-456a-bd1a-6bba1a4a55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553ca0-5933-406c-8eb2-c57ea9d107bb" xsi:nil="true"/>
  </documentManagement>
</p:properties>
</file>

<file path=customXml/itemProps1.xml><?xml version="1.0" encoding="utf-8"?>
<ds:datastoreItem xmlns:ds="http://schemas.openxmlformats.org/officeDocument/2006/customXml" ds:itemID="{34DA4A99-15D8-4996-9B4E-932725B10EFD}">
  <ds:schemaRefs>
    <ds:schemaRef ds:uri="2fd150c7-aace-456a-bd1a-6bba1a4a550d"/>
    <ds:schemaRef ds:uri="e4553ca0-5933-406c-8eb2-c57ea9d107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D5BA0E-AD46-4F24-8722-30087603E8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164414-8164-42B7-ADAB-5CC9265AB324}">
  <ds:schemaRefs>
    <ds:schemaRef ds:uri="2fd150c7-aace-456a-bd1a-6bba1a4a550d"/>
    <ds:schemaRef ds:uri="e4553ca0-5933-406c-8eb2-c57ea9d107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1881</Words>
  <Application>Microsoft Office PowerPoint</Application>
  <PresentationFormat>Widescreen</PresentationFormat>
  <Paragraphs>370</Paragraphs>
  <Slides>23</Slides>
  <Notes>8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Arial,Sans-Serif</vt:lpstr>
      <vt:lpstr>Calibri</vt:lpstr>
      <vt:lpstr>Calibri Light</vt:lpstr>
      <vt:lpstr>Office Theme</vt:lpstr>
      <vt:lpstr>Project Progress Review #1</vt:lpstr>
      <vt:lpstr>Project Formulation – reference slide (will be deleted)</vt:lpstr>
      <vt:lpstr>Background and Motivation</vt:lpstr>
      <vt:lpstr>Design Requirements and Objectives</vt:lpstr>
      <vt:lpstr>Key Deliverables</vt:lpstr>
      <vt:lpstr>Concept selection</vt:lpstr>
      <vt:lpstr>Concept selection</vt:lpstr>
      <vt:lpstr>Concept selection</vt:lpstr>
      <vt:lpstr>PowerPoint Presentation</vt:lpstr>
      <vt:lpstr>High-Level Project Schedule</vt:lpstr>
      <vt:lpstr>Our Team</vt:lpstr>
      <vt:lpstr>Leadership Roles</vt:lpstr>
      <vt:lpstr>***Use for Reference with Following Slide*** THIS SLIDE WILL GET DELETED</vt:lpstr>
      <vt:lpstr>Project Contribution Rubric</vt:lpstr>
      <vt:lpstr>To Date reference slide (will be deleted)</vt:lpstr>
      <vt:lpstr>To Date</vt:lpstr>
      <vt:lpstr>PowerPoint Presentation</vt:lpstr>
      <vt:lpstr>PowerPoint Presentation</vt:lpstr>
      <vt:lpstr>Motor Code</vt:lpstr>
      <vt:lpstr>3D CAD Modelling</vt:lpstr>
      <vt:lpstr>Thrust Code</vt:lpstr>
      <vt:lpstr>Controls Research</vt:lpstr>
      <vt:lpstr>Communication &amp; Project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 chan</dc:creator>
  <cp:lastModifiedBy>Irfan Khan</cp:lastModifiedBy>
  <cp:revision>1</cp:revision>
  <dcterms:created xsi:type="dcterms:W3CDTF">2023-10-14T21:26:04Z</dcterms:created>
  <dcterms:modified xsi:type="dcterms:W3CDTF">2023-10-18T17:59:10Z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0x0101001CC91A6281B54D47B01EBCAC11D611B7</vt:lpwstr>
  </property>
</Properties>
</file>